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95" r:id="rId5"/>
    <p:sldId id="259" r:id="rId6"/>
    <p:sldId id="260" r:id="rId7"/>
    <p:sldId id="301" r:id="rId8"/>
    <p:sldId id="310" r:id="rId9"/>
    <p:sldId id="258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270" r:id="rId18"/>
    <p:sldId id="296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9D6CE-94A5-4FE4-A83C-178AE23CE3F2}" v="103" dt="2025-05-07T18:00:1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6338" autoAdjust="0"/>
  </p:normalViewPr>
  <p:slideViewPr>
    <p:cSldViewPr snapToGrid="0">
      <p:cViewPr varScale="1">
        <p:scale>
          <a:sx n="102" d="100"/>
          <a:sy n="102" d="100"/>
        </p:scale>
        <p:origin x="142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-32" y="-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Bøgvad" userId="S::jb@skymadesimple.io::3ccd7f20-6c69-4d4e-9e13-bfb9a34adc45" providerId="AD" clId="Web-{91CDD4F3-79A5-B8EB-0A93-4154DF715F1A}"/>
    <pc:docChg chg="modSld">
      <pc:chgData name="Jonas Bøgvad" userId="S::jb@skymadesimple.io::3ccd7f20-6c69-4d4e-9e13-bfb9a34adc45" providerId="AD" clId="Web-{91CDD4F3-79A5-B8EB-0A93-4154DF715F1A}" dt="2024-12-04T20:48:04.507" v="279" actId="1076"/>
      <pc:docMkLst>
        <pc:docMk/>
      </pc:docMkLst>
      <pc:sldChg chg="addSp modSp">
        <pc:chgData name="Jonas Bøgvad" userId="S::jb@skymadesimple.io::3ccd7f20-6c69-4d4e-9e13-bfb9a34adc45" providerId="AD" clId="Web-{91CDD4F3-79A5-B8EB-0A93-4154DF715F1A}" dt="2024-12-04T20:48:04.507" v="279" actId="1076"/>
        <pc:sldMkLst>
          <pc:docMk/>
          <pc:sldMk cId="3945301315" sldId="270"/>
        </pc:sldMkLst>
      </pc:sldChg>
      <pc:sldChg chg="modSp">
        <pc:chgData name="Jonas Bøgvad" userId="S::jb@skymadesimple.io::3ccd7f20-6c69-4d4e-9e13-bfb9a34adc45" providerId="AD" clId="Web-{91CDD4F3-79A5-B8EB-0A93-4154DF715F1A}" dt="2024-12-04T20:02:43.423" v="262" actId="20577"/>
        <pc:sldMkLst>
          <pc:docMk/>
          <pc:sldMk cId="34999273" sldId="271"/>
        </pc:sldMkLst>
      </pc:sldChg>
      <pc:sldChg chg="modSp">
        <pc:chgData name="Jonas Bøgvad" userId="S::jb@skymadesimple.io::3ccd7f20-6c69-4d4e-9e13-bfb9a34adc45" providerId="AD" clId="Web-{91CDD4F3-79A5-B8EB-0A93-4154DF715F1A}" dt="2024-12-04T19:44:46.842" v="217" actId="20577"/>
        <pc:sldMkLst>
          <pc:docMk/>
          <pc:sldMk cId="2247620529" sldId="274"/>
        </pc:sldMkLst>
      </pc:sldChg>
      <pc:sldChg chg="modSp">
        <pc:chgData name="Jonas Bøgvad" userId="S::jb@skymadesimple.io::3ccd7f20-6c69-4d4e-9e13-bfb9a34adc45" providerId="AD" clId="Web-{91CDD4F3-79A5-B8EB-0A93-4154DF715F1A}" dt="2024-12-04T20:38:54.152" v="266" actId="20577"/>
        <pc:sldMkLst>
          <pc:docMk/>
          <pc:sldMk cId="2285437086" sldId="275"/>
        </pc:sldMkLst>
      </pc:sldChg>
    </pc:docChg>
  </pc:docChgLst>
  <pc:docChgLst>
    <pc:chgData name="Jonas Bøgvad" userId="S::jb@skymadesimple.io::3ccd7f20-6c69-4d4e-9e13-bfb9a34adc45" providerId="AD" clId="Web-{A8C590F8-D989-E91A-8313-D30AD9C9DF28}"/>
    <pc:docChg chg="addSld delSld modSld">
      <pc:chgData name="Jonas Bøgvad" userId="S::jb@skymadesimple.io::3ccd7f20-6c69-4d4e-9e13-bfb9a34adc45" providerId="AD" clId="Web-{A8C590F8-D989-E91A-8313-D30AD9C9DF28}" dt="2024-10-02T18:06:49.669" v="35" actId="1076"/>
      <pc:docMkLst>
        <pc:docMk/>
      </pc:docMkLst>
      <pc:sldChg chg="addSp delSp modSp new">
        <pc:chgData name="Jonas Bøgvad" userId="S::jb@skymadesimple.io::3ccd7f20-6c69-4d4e-9e13-bfb9a34adc45" providerId="AD" clId="Web-{A8C590F8-D989-E91A-8313-D30AD9C9DF28}" dt="2024-10-02T18:06:49.669" v="35" actId="1076"/>
        <pc:sldMkLst>
          <pc:docMk/>
          <pc:sldMk cId="1253088876" sldId="261"/>
        </pc:sldMkLst>
      </pc:sldChg>
      <pc:sldChg chg="del">
        <pc:chgData name="Jonas Bøgvad" userId="S::jb@skymadesimple.io::3ccd7f20-6c69-4d4e-9e13-bfb9a34adc45" providerId="AD" clId="Web-{A8C590F8-D989-E91A-8313-D30AD9C9DF28}" dt="2024-10-02T17:47:15.441" v="4"/>
        <pc:sldMkLst>
          <pc:docMk/>
          <pc:sldMk cId="4017609921" sldId="261"/>
        </pc:sldMkLst>
      </pc:sldChg>
      <pc:sldChg chg="del">
        <pc:chgData name="Jonas Bøgvad" userId="S::jb@skymadesimple.io::3ccd7f20-6c69-4d4e-9e13-bfb9a34adc45" providerId="AD" clId="Web-{A8C590F8-D989-E91A-8313-D30AD9C9DF28}" dt="2024-10-02T17:47:16.988" v="5"/>
        <pc:sldMkLst>
          <pc:docMk/>
          <pc:sldMk cId="3908627248" sldId="263"/>
        </pc:sldMkLst>
      </pc:sldChg>
      <pc:sldChg chg="del">
        <pc:chgData name="Jonas Bøgvad" userId="S::jb@skymadesimple.io::3ccd7f20-6c69-4d4e-9e13-bfb9a34adc45" providerId="AD" clId="Web-{A8C590F8-D989-E91A-8313-D30AD9C9DF28}" dt="2024-10-02T17:47:17.770" v="6"/>
        <pc:sldMkLst>
          <pc:docMk/>
          <pc:sldMk cId="2389847502" sldId="264"/>
        </pc:sldMkLst>
      </pc:sldChg>
    </pc:docChg>
  </pc:docChgLst>
  <pc:docChgLst>
    <pc:chgData name="Lewis Barry" userId="S::lewis_conditionalaccess.uk#ext#@skymadesimple.onmicrosoft.com::08a6dc3f-54fa-46a3-bfa6-325ce4f367de" providerId="AD" clId="Web-{B4A9863A-B76F-9ECD-74C3-2F7A394960FD}"/>
    <pc:docChg chg="modSld">
      <pc:chgData name="Lewis Barry" userId="S::lewis_conditionalaccess.uk#ext#@skymadesimple.onmicrosoft.com::08a6dc3f-54fa-46a3-bfa6-325ce4f367de" providerId="AD" clId="Web-{B4A9863A-B76F-9ECD-74C3-2F7A394960FD}" dt="2024-06-05T16:38:52.045" v="15" actId="20577"/>
      <pc:docMkLst>
        <pc:docMk/>
      </pc:docMkLst>
      <pc:sldChg chg="modSp">
        <pc:chgData name="Lewis Barry" userId="S::lewis_conditionalaccess.uk#ext#@skymadesimple.onmicrosoft.com::08a6dc3f-54fa-46a3-bfa6-325ce4f367de" providerId="AD" clId="Web-{B4A9863A-B76F-9ECD-74C3-2F7A394960FD}" dt="2024-06-05T16:38:52.045" v="15" actId="20577"/>
        <pc:sldMkLst>
          <pc:docMk/>
          <pc:sldMk cId="682217843" sldId="258"/>
        </pc:sldMkLst>
      </pc:sldChg>
    </pc:docChg>
  </pc:docChgLst>
  <pc:docChgLst>
    <pc:chgData name="Jonas Bøgvad" userId="3ccd7f20-6c69-4d4e-9e13-bfb9a34adc45" providerId="ADAL" clId="{F02C63D4-EC92-4A11-BDEA-86DF51646379}"/>
    <pc:docChg chg="undo custSel addSld delSld modSld sldOrd">
      <pc:chgData name="Jonas Bøgvad" userId="3ccd7f20-6c69-4d4e-9e13-bfb9a34adc45" providerId="ADAL" clId="{F02C63D4-EC92-4A11-BDEA-86DF51646379}" dt="2024-05-01T17:51:12.113" v="1046"/>
      <pc:docMkLst>
        <pc:docMk/>
      </pc:docMkLst>
      <pc:sldChg chg="delSp mod">
        <pc:chgData name="Jonas Bøgvad" userId="3ccd7f20-6c69-4d4e-9e13-bfb9a34adc45" providerId="ADAL" clId="{F02C63D4-EC92-4A11-BDEA-86DF51646379}" dt="2024-02-07T19:57:36.582" v="849" actId="478"/>
        <pc:sldMkLst>
          <pc:docMk/>
          <pc:sldMk cId="2353948092" sldId="257"/>
        </pc:sldMkLst>
      </pc:sldChg>
      <pc:sldChg chg="modSp mod">
        <pc:chgData name="Jonas Bøgvad" userId="3ccd7f20-6c69-4d4e-9e13-bfb9a34adc45" providerId="ADAL" clId="{F02C63D4-EC92-4A11-BDEA-86DF51646379}" dt="2024-02-07T18:34:44.247" v="281" actId="20577"/>
        <pc:sldMkLst>
          <pc:docMk/>
          <pc:sldMk cId="492833178" sldId="259"/>
        </pc:sldMkLst>
      </pc:sldChg>
      <pc:sldChg chg="addSp delSp modSp new mod ord">
        <pc:chgData name="Jonas Bøgvad" userId="3ccd7f20-6c69-4d4e-9e13-bfb9a34adc45" providerId="ADAL" clId="{F02C63D4-EC92-4A11-BDEA-86DF51646379}" dt="2024-04-03T17:48:36.053" v="959" actId="313"/>
        <pc:sldMkLst>
          <pc:docMk/>
          <pc:sldMk cId="1978232947" sldId="260"/>
        </pc:sldMkLst>
      </pc:sldChg>
      <pc:sldChg chg="del mod modShow">
        <pc:chgData name="Jonas Bøgvad" userId="3ccd7f20-6c69-4d4e-9e13-bfb9a34adc45" providerId="ADAL" clId="{F02C63D4-EC92-4A11-BDEA-86DF51646379}" dt="2024-02-07T18:34:50.718" v="283" actId="47"/>
        <pc:sldMkLst>
          <pc:docMk/>
          <pc:sldMk cId="3087349582" sldId="260"/>
        </pc:sldMkLst>
      </pc:sldChg>
      <pc:sldChg chg="del">
        <pc:chgData name="Jonas Bøgvad" userId="3ccd7f20-6c69-4d4e-9e13-bfb9a34adc45" providerId="ADAL" clId="{F02C63D4-EC92-4A11-BDEA-86DF51646379}" dt="2024-02-07T18:25:05.882" v="46" actId="47"/>
        <pc:sldMkLst>
          <pc:docMk/>
          <pc:sldMk cId="772047044" sldId="261"/>
        </pc:sldMkLst>
      </pc:sldChg>
      <pc:sldChg chg="del">
        <pc:chgData name="Jonas Bøgvad" userId="3ccd7f20-6c69-4d4e-9e13-bfb9a34adc45" providerId="ADAL" clId="{F02C63D4-EC92-4A11-BDEA-86DF51646379}" dt="2024-02-07T18:25:06.975" v="47" actId="47"/>
        <pc:sldMkLst>
          <pc:docMk/>
          <pc:sldMk cId="3935997734" sldId="262"/>
        </pc:sldMkLst>
      </pc:sldChg>
      <pc:sldChg chg="del">
        <pc:chgData name="Jonas Bøgvad" userId="3ccd7f20-6c69-4d4e-9e13-bfb9a34adc45" providerId="ADAL" clId="{F02C63D4-EC92-4A11-BDEA-86DF51646379}" dt="2024-02-07T18:25:04.374" v="45" actId="47"/>
        <pc:sldMkLst>
          <pc:docMk/>
          <pc:sldMk cId="3559356164" sldId="263"/>
        </pc:sldMkLst>
      </pc:sldChg>
      <pc:sldChg chg="del">
        <pc:chgData name="Jonas Bøgvad" userId="3ccd7f20-6c69-4d4e-9e13-bfb9a34adc45" providerId="ADAL" clId="{F02C63D4-EC92-4A11-BDEA-86DF51646379}" dt="2024-02-07T18:34:48.665" v="282" actId="47"/>
        <pc:sldMkLst>
          <pc:docMk/>
          <pc:sldMk cId="4282192753" sldId="264"/>
        </pc:sldMkLst>
      </pc:sldChg>
    </pc:docChg>
  </pc:docChgLst>
  <pc:docChgLst>
    <pc:chgData name="Jonas Bøgvad" userId="S::jb@skymadesimple.io::3ccd7f20-6c69-4d4e-9e13-bfb9a34adc45" providerId="AD" clId="Web-{BDDF0830-91AB-C5EB-FB4B-162DA0E5EA37}"/>
    <pc:docChg chg="modSld">
      <pc:chgData name="Jonas Bøgvad" userId="S::jb@skymadesimple.io::3ccd7f20-6c69-4d4e-9e13-bfb9a34adc45" providerId="AD" clId="Web-{BDDF0830-91AB-C5EB-FB4B-162DA0E5EA37}" dt="2024-11-06T20:08:25.716" v="693" actId="20577"/>
      <pc:docMkLst>
        <pc:docMk/>
      </pc:docMkLst>
      <pc:sldChg chg="modSp">
        <pc:chgData name="Jonas Bøgvad" userId="S::jb@skymadesimple.io::3ccd7f20-6c69-4d4e-9e13-bfb9a34adc45" providerId="AD" clId="Web-{BDDF0830-91AB-C5EB-FB4B-162DA0E5EA37}" dt="2024-11-06T19:25:42.662" v="135" actId="20577"/>
        <pc:sldMkLst>
          <pc:docMk/>
          <pc:sldMk cId="4164116229" sldId="262"/>
        </pc:sldMkLst>
      </pc:sldChg>
      <pc:sldChg chg="modSp">
        <pc:chgData name="Jonas Bøgvad" userId="S::jb@skymadesimple.io::3ccd7f20-6c69-4d4e-9e13-bfb9a34adc45" providerId="AD" clId="Web-{BDDF0830-91AB-C5EB-FB4B-162DA0E5EA37}" dt="2024-11-06T19:53:02.430" v="515" actId="20577"/>
        <pc:sldMkLst>
          <pc:docMk/>
          <pc:sldMk cId="2313160701" sldId="263"/>
        </pc:sldMkLst>
      </pc:sldChg>
      <pc:sldChg chg="modSp">
        <pc:chgData name="Jonas Bøgvad" userId="S::jb@skymadesimple.io::3ccd7f20-6c69-4d4e-9e13-bfb9a34adc45" providerId="AD" clId="Web-{BDDF0830-91AB-C5EB-FB4B-162DA0E5EA37}" dt="2024-11-06T20:00:13.923" v="577" actId="20577"/>
        <pc:sldMkLst>
          <pc:docMk/>
          <pc:sldMk cId="1916537821" sldId="264"/>
        </pc:sldMkLst>
      </pc:sldChg>
      <pc:sldChg chg="addSp modSp">
        <pc:chgData name="Jonas Bøgvad" userId="S::jb@skymadesimple.io::3ccd7f20-6c69-4d4e-9e13-bfb9a34adc45" providerId="AD" clId="Web-{BDDF0830-91AB-C5EB-FB4B-162DA0E5EA37}" dt="2024-11-06T20:00:32.111" v="584" actId="14100"/>
        <pc:sldMkLst>
          <pc:docMk/>
          <pc:sldMk cId="3627802727" sldId="266"/>
        </pc:sldMkLst>
      </pc:sldChg>
      <pc:sldChg chg="modSp">
        <pc:chgData name="Jonas Bøgvad" userId="S::jb@skymadesimple.io::3ccd7f20-6c69-4d4e-9e13-bfb9a34adc45" providerId="AD" clId="Web-{BDDF0830-91AB-C5EB-FB4B-162DA0E5EA37}" dt="2024-11-06T20:08:25.716" v="693" actId="20577"/>
        <pc:sldMkLst>
          <pc:docMk/>
          <pc:sldMk cId="1554582983" sldId="267"/>
        </pc:sldMkLst>
      </pc:sldChg>
    </pc:docChg>
  </pc:docChgLst>
  <pc:docChgLst>
    <pc:chgData name="Jonas Bøgvad" userId="3ccd7f20-6c69-4d4e-9e13-bfb9a34adc45" providerId="ADAL" clId="{3CBC5B35-5442-4BDE-BEBD-B8D9C78700AA}"/>
    <pc:docChg chg="undo custSel addSld delSld modSld sldOrd modMainMaster">
      <pc:chgData name="Jonas Bøgvad" userId="3ccd7f20-6c69-4d4e-9e13-bfb9a34adc45" providerId="ADAL" clId="{3CBC5B35-5442-4BDE-BEBD-B8D9C78700AA}" dt="2025-02-05T18:51:35.054" v="1723"/>
      <pc:docMkLst>
        <pc:docMk/>
      </pc:docMkLst>
      <pc:sldChg chg="delSp del mod">
        <pc:chgData name="Jonas Bøgvad" userId="3ccd7f20-6c69-4d4e-9e13-bfb9a34adc45" providerId="ADAL" clId="{3CBC5B35-5442-4BDE-BEBD-B8D9C78700AA}" dt="2025-02-05T17:45:27.527" v="1" actId="47"/>
        <pc:sldMkLst>
          <pc:docMk/>
          <pc:sldMk cId="2353948092" sldId="257"/>
        </pc:sldMkLst>
      </pc:sldChg>
      <pc:sldChg chg="modSp mod">
        <pc:chgData name="Jonas Bøgvad" userId="3ccd7f20-6c69-4d4e-9e13-bfb9a34adc45" providerId="ADAL" clId="{3CBC5B35-5442-4BDE-BEBD-B8D9C78700AA}" dt="2025-02-05T18:05:04.753" v="606" actId="313"/>
        <pc:sldMkLst>
          <pc:docMk/>
          <pc:sldMk cId="682217843" sldId="258"/>
        </pc:sldMkLst>
      </pc:sldChg>
      <pc:sldChg chg="setBg">
        <pc:chgData name="Jonas Bøgvad" userId="3ccd7f20-6c69-4d4e-9e13-bfb9a34adc45" providerId="ADAL" clId="{3CBC5B35-5442-4BDE-BEBD-B8D9C78700AA}" dt="2025-02-05T17:49:40.907" v="37"/>
        <pc:sldMkLst>
          <pc:docMk/>
          <pc:sldMk cId="492833178" sldId="259"/>
        </pc:sldMkLst>
      </pc:sldChg>
      <pc:sldChg chg="modSp mod">
        <pc:chgData name="Jonas Bøgvad" userId="3ccd7f20-6c69-4d4e-9e13-bfb9a34adc45" providerId="ADAL" clId="{3CBC5B35-5442-4BDE-BEBD-B8D9C78700AA}" dt="2025-02-05T17:49:40.503" v="36" actId="207"/>
        <pc:sldMkLst>
          <pc:docMk/>
          <pc:sldMk cId="1978232947" sldId="260"/>
        </pc:sldMkLst>
      </pc:sldChg>
      <pc:sldChg chg="del">
        <pc:chgData name="Jonas Bøgvad" userId="3ccd7f20-6c69-4d4e-9e13-bfb9a34adc45" providerId="ADAL" clId="{3CBC5B35-5442-4BDE-BEBD-B8D9C78700AA}" dt="2025-02-05T18:17:24.614" v="1218" actId="47"/>
        <pc:sldMkLst>
          <pc:docMk/>
          <pc:sldMk cId="506622292" sldId="261"/>
        </pc:sldMkLst>
      </pc:sldChg>
      <pc:sldChg chg="modSp mod ord">
        <pc:chgData name="Jonas Bøgvad" userId="3ccd7f20-6c69-4d4e-9e13-bfb9a34adc45" providerId="ADAL" clId="{3CBC5B35-5442-4BDE-BEBD-B8D9C78700AA}" dt="2025-02-05T17:59:10.383" v="554" actId="20577"/>
        <pc:sldMkLst>
          <pc:docMk/>
          <pc:sldMk cId="3945301315" sldId="270"/>
        </pc:sldMkLst>
      </pc:sldChg>
      <pc:sldChg chg="del">
        <pc:chgData name="Jonas Bøgvad" userId="3ccd7f20-6c69-4d4e-9e13-bfb9a34adc45" providerId="ADAL" clId="{3CBC5B35-5442-4BDE-BEBD-B8D9C78700AA}" dt="2025-02-05T17:49:55.115" v="43" actId="47"/>
        <pc:sldMkLst>
          <pc:docMk/>
          <pc:sldMk cId="2242706348" sldId="273"/>
        </pc:sldMkLst>
      </pc:sldChg>
      <pc:sldChg chg="del">
        <pc:chgData name="Jonas Bøgvad" userId="3ccd7f20-6c69-4d4e-9e13-bfb9a34adc45" providerId="ADAL" clId="{3CBC5B35-5442-4BDE-BEBD-B8D9C78700AA}" dt="2025-02-05T18:17:35.687" v="1221" actId="47"/>
        <pc:sldMkLst>
          <pc:docMk/>
          <pc:sldMk cId="2247620529" sldId="274"/>
        </pc:sldMkLst>
      </pc:sldChg>
      <pc:sldChg chg="del">
        <pc:chgData name="Jonas Bøgvad" userId="3ccd7f20-6c69-4d4e-9e13-bfb9a34adc45" providerId="ADAL" clId="{3CBC5B35-5442-4BDE-BEBD-B8D9C78700AA}" dt="2025-02-05T17:51:02.130" v="149" actId="47"/>
        <pc:sldMkLst>
          <pc:docMk/>
          <pc:sldMk cId="1279239809" sldId="286"/>
        </pc:sldMkLst>
      </pc:sldChg>
      <pc:sldChg chg="del">
        <pc:chgData name="Jonas Bøgvad" userId="3ccd7f20-6c69-4d4e-9e13-bfb9a34adc45" providerId="ADAL" clId="{3CBC5B35-5442-4BDE-BEBD-B8D9C78700AA}" dt="2025-02-05T18:17:23.017" v="1217" actId="47"/>
        <pc:sldMkLst>
          <pc:docMk/>
          <pc:sldMk cId="484270245" sldId="287"/>
        </pc:sldMkLst>
      </pc:sldChg>
      <pc:sldChg chg="del">
        <pc:chgData name="Jonas Bøgvad" userId="3ccd7f20-6c69-4d4e-9e13-bfb9a34adc45" providerId="ADAL" clId="{3CBC5B35-5442-4BDE-BEBD-B8D9C78700AA}" dt="2025-02-05T18:17:26.099" v="1219" actId="47"/>
        <pc:sldMkLst>
          <pc:docMk/>
          <pc:sldMk cId="3731281755" sldId="288"/>
        </pc:sldMkLst>
      </pc:sldChg>
      <pc:sldChg chg="del">
        <pc:chgData name="Jonas Bøgvad" userId="3ccd7f20-6c69-4d4e-9e13-bfb9a34adc45" providerId="ADAL" clId="{3CBC5B35-5442-4BDE-BEBD-B8D9C78700AA}" dt="2025-02-05T18:17:28.846" v="1220" actId="47"/>
        <pc:sldMkLst>
          <pc:docMk/>
          <pc:sldMk cId="1835441799" sldId="290"/>
        </pc:sldMkLst>
      </pc:sldChg>
      <pc:sldChg chg="addSp delSp modSp mod modNotesTx">
        <pc:chgData name="Jonas Bøgvad" userId="3ccd7f20-6c69-4d4e-9e13-bfb9a34adc45" providerId="ADAL" clId="{3CBC5B35-5442-4BDE-BEBD-B8D9C78700AA}" dt="2025-02-05T18:09:37.889" v="683"/>
        <pc:sldMkLst>
          <pc:docMk/>
          <pc:sldMk cId="908961830" sldId="291"/>
        </pc:sldMkLst>
      </pc:sldChg>
      <pc:sldChg chg="addSp delSp modSp mod modNotesTx">
        <pc:chgData name="Jonas Bøgvad" userId="3ccd7f20-6c69-4d4e-9e13-bfb9a34adc45" providerId="ADAL" clId="{3CBC5B35-5442-4BDE-BEBD-B8D9C78700AA}" dt="2025-02-05T18:21:39.147" v="1312" actId="1076"/>
        <pc:sldMkLst>
          <pc:docMk/>
          <pc:sldMk cId="1193822817" sldId="292"/>
        </pc:sldMkLst>
      </pc:sldChg>
      <pc:sldChg chg="addSp delSp modSp mod modNotesTx">
        <pc:chgData name="Jonas Bøgvad" userId="3ccd7f20-6c69-4d4e-9e13-bfb9a34adc45" providerId="ADAL" clId="{3CBC5B35-5442-4BDE-BEBD-B8D9C78700AA}" dt="2025-02-05T18:21:18.227" v="1304" actId="113"/>
        <pc:sldMkLst>
          <pc:docMk/>
          <pc:sldMk cId="1663522957" sldId="293"/>
        </pc:sldMkLst>
      </pc:sldChg>
      <pc:sldChg chg="modSp del mod setBg">
        <pc:chgData name="Jonas Bøgvad" userId="3ccd7f20-6c69-4d4e-9e13-bfb9a34adc45" providerId="ADAL" clId="{3CBC5B35-5442-4BDE-BEBD-B8D9C78700AA}" dt="2025-02-05T17:49:51.637" v="42" actId="47"/>
        <pc:sldMkLst>
          <pc:docMk/>
          <pc:sldMk cId="2878733904" sldId="294"/>
        </pc:sldMkLst>
      </pc:sldChg>
      <pc:sldChg chg="addSp modSp new mod setBg">
        <pc:chgData name="Jonas Bøgvad" userId="3ccd7f20-6c69-4d4e-9e13-bfb9a34adc45" providerId="ADAL" clId="{3CBC5B35-5442-4BDE-BEBD-B8D9C78700AA}" dt="2025-02-05T17:49:43.360" v="41"/>
        <pc:sldMkLst>
          <pc:docMk/>
          <pc:sldMk cId="830814986" sldId="295"/>
        </pc:sldMkLst>
      </pc:sldChg>
      <pc:sldChg chg="addSp modSp new mod">
        <pc:chgData name="Jonas Bøgvad" userId="3ccd7f20-6c69-4d4e-9e13-bfb9a34adc45" providerId="ADAL" clId="{3CBC5B35-5442-4BDE-BEBD-B8D9C78700AA}" dt="2025-02-05T17:59:17.787" v="555" actId="113"/>
        <pc:sldMkLst>
          <pc:docMk/>
          <pc:sldMk cId="1815742038" sldId="296"/>
        </pc:sldMkLst>
      </pc:sldChg>
      <pc:sldChg chg="addSp modSp new mod modNotesTx">
        <pc:chgData name="Jonas Bøgvad" userId="3ccd7f20-6c69-4d4e-9e13-bfb9a34adc45" providerId="ADAL" clId="{3CBC5B35-5442-4BDE-BEBD-B8D9C78700AA}" dt="2025-02-05T18:09:29.326" v="682" actId="1076"/>
        <pc:sldMkLst>
          <pc:docMk/>
          <pc:sldMk cId="1674379482" sldId="297"/>
        </pc:sldMkLst>
      </pc:sldChg>
      <pc:sldChg chg="modSp new mod">
        <pc:chgData name="Jonas Bøgvad" userId="3ccd7f20-6c69-4d4e-9e13-bfb9a34adc45" providerId="ADAL" clId="{3CBC5B35-5442-4BDE-BEBD-B8D9C78700AA}" dt="2025-02-05T18:15:37.617" v="1173" actId="20577"/>
        <pc:sldMkLst>
          <pc:docMk/>
          <pc:sldMk cId="2776811792" sldId="298"/>
        </pc:sldMkLst>
      </pc:sldChg>
      <pc:sldChg chg="modSp new mod">
        <pc:chgData name="Jonas Bøgvad" userId="3ccd7f20-6c69-4d4e-9e13-bfb9a34adc45" providerId="ADAL" clId="{3CBC5B35-5442-4BDE-BEBD-B8D9C78700AA}" dt="2025-02-05T18:49:44.846" v="1718" actId="20577"/>
        <pc:sldMkLst>
          <pc:docMk/>
          <pc:sldMk cId="3482623954" sldId="299"/>
        </pc:sldMkLst>
      </pc:sldChg>
      <pc:sldChg chg="new del">
        <pc:chgData name="Jonas Bøgvad" userId="3ccd7f20-6c69-4d4e-9e13-bfb9a34adc45" providerId="ADAL" clId="{3CBC5B35-5442-4BDE-BEBD-B8D9C78700AA}" dt="2025-02-05T18:21:46.045" v="1315" actId="47"/>
        <pc:sldMkLst>
          <pc:docMk/>
          <pc:sldMk cId="2143967989" sldId="300"/>
        </pc:sldMkLst>
      </pc:sldChg>
      <pc:sldChg chg="modSp new mod">
        <pc:chgData name="Jonas Bøgvad" userId="3ccd7f20-6c69-4d4e-9e13-bfb9a34adc45" providerId="ADAL" clId="{3CBC5B35-5442-4BDE-BEBD-B8D9C78700AA}" dt="2025-02-05T18:21:43.220" v="1314" actId="113"/>
        <pc:sldMkLst>
          <pc:docMk/>
          <pc:sldMk cId="4031956383" sldId="301"/>
        </pc:sldMkLst>
      </pc:sldChg>
      <pc:sldChg chg="modSp new del mod">
        <pc:chgData name="Jonas Bøgvad" userId="3ccd7f20-6c69-4d4e-9e13-bfb9a34adc45" providerId="ADAL" clId="{3CBC5B35-5442-4BDE-BEBD-B8D9C78700AA}" dt="2025-02-05T18:23:28.640" v="1334" actId="47"/>
        <pc:sldMkLst>
          <pc:docMk/>
          <pc:sldMk cId="1972701327" sldId="302"/>
        </pc:sldMkLst>
      </pc:sldChg>
      <pc:sldChg chg="addSp delSp modSp new mod modNotesTx">
        <pc:chgData name="Jonas Bøgvad" userId="3ccd7f20-6c69-4d4e-9e13-bfb9a34adc45" providerId="ADAL" clId="{3CBC5B35-5442-4BDE-BEBD-B8D9C78700AA}" dt="2025-02-05T18:27:44.818" v="1415" actId="20577"/>
        <pc:sldMkLst>
          <pc:docMk/>
          <pc:sldMk cId="3858579128" sldId="303"/>
        </pc:sldMkLst>
      </pc:sldChg>
      <pc:sldChg chg="modSp new del mod modNotesTx">
        <pc:chgData name="Jonas Bøgvad" userId="3ccd7f20-6c69-4d4e-9e13-bfb9a34adc45" providerId="ADAL" clId="{3CBC5B35-5442-4BDE-BEBD-B8D9C78700AA}" dt="2025-02-05T18:34:41.682" v="1517" actId="47"/>
        <pc:sldMkLst>
          <pc:docMk/>
          <pc:sldMk cId="3835207230" sldId="304"/>
        </pc:sldMkLst>
      </pc:sldChg>
      <pc:sldChg chg="modSp new del mod modNotesTx">
        <pc:chgData name="Jonas Bøgvad" userId="3ccd7f20-6c69-4d4e-9e13-bfb9a34adc45" providerId="ADAL" clId="{3CBC5B35-5442-4BDE-BEBD-B8D9C78700AA}" dt="2025-02-05T18:34:26.584" v="1515" actId="47"/>
        <pc:sldMkLst>
          <pc:docMk/>
          <pc:sldMk cId="339406808" sldId="305"/>
        </pc:sldMkLst>
      </pc:sldChg>
      <pc:sldChg chg="addSp modSp new mod modNotesTx">
        <pc:chgData name="Jonas Bøgvad" userId="3ccd7f20-6c69-4d4e-9e13-bfb9a34adc45" providerId="ADAL" clId="{3CBC5B35-5442-4BDE-BEBD-B8D9C78700AA}" dt="2025-02-05T18:34:30.111" v="1516" actId="113"/>
        <pc:sldMkLst>
          <pc:docMk/>
          <pc:sldMk cId="52948772" sldId="306"/>
        </pc:sldMkLst>
      </pc:sldChg>
      <pc:sldChg chg="modSp new mod modNotesTx">
        <pc:chgData name="Jonas Bøgvad" userId="3ccd7f20-6c69-4d4e-9e13-bfb9a34adc45" providerId="ADAL" clId="{3CBC5B35-5442-4BDE-BEBD-B8D9C78700AA}" dt="2025-02-05T18:51:35.054" v="1723"/>
        <pc:sldMkLst>
          <pc:docMk/>
          <pc:sldMk cId="3071126419" sldId="307"/>
        </pc:sldMkLst>
      </pc:sldChg>
      <pc:sldMasterChg chg="setBg modSldLayout">
        <pc:chgData name="Jonas Bøgvad" userId="3ccd7f20-6c69-4d4e-9e13-bfb9a34adc45" providerId="ADAL" clId="{3CBC5B35-5442-4BDE-BEBD-B8D9C78700AA}" dt="2025-02-05T17:49:43.360" v="41"/>
        <pc:sldMasterMkLst>
          <pc:docMk/>
          <pc:sldMasterMk cId="1945178595" sldId="2147483648"/>
        </pc:sldMasterMkLst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3110290257" sldId="2147483649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2140866371" sldId="2147483650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2307858467" sldId="2147483651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3747442704" sldId="2147483652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896622384" sldId="2147483653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800555513" sldId="2147483654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1812747034" sldId="2147483655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99269580" sldId="2147483656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685120916" sldId="2147483657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2423646369" sldId="2147483658"/>
          </pc:sldLayoutMkLst>
        </pc:sldLayoutChg>
        <pc:sldLayoutChg chg="setBg">
          <pc:chgData name="Jonas Bøgvad" userId="3ccd7f20-6c69-4d4e-9e13-bfb9a34adc45" providerId="ADAL" clId="{3CBC5B35-5442-4BDE-BEBD-B8D9C78700AA}" dt="2025-02-05T17:49:43.360" v="41"/>
          <pc:sldLayoutMkLst>
            <pc:docMk/>
            <pc:sldMasterMk cId="1945178595" sldId="2147483648"/>
            <pc:sldLayoutMk cId="2023884867" sldId="2147483659"/>
          </pc:sldLayoutMkLst>
        </pc:sldLayoutChg>
      </pc:sldMasterChg>
    </pc:docChg>
  </pc:docChgLst>
  <pc:docChgLst>
    <pc:chgData name="Jonas Bøgvad" userId="S::jb@skymadesimple.io::3ccd7f20-6c69-4d4e-9e13-bfb9a34adc45" providerId="AD" clId="Web-{121F8FCF-9AA7-2176-2CDC-33DE90B6116A}"/>
    <pc:docChg chg="modSld">
      <pc:chgData name="Jonas Bøgvad" userId="S::jb@skymadesimple.io::3ccd7f20-6c69-4d4e-9e13-bfb9a34adc45" providerId="AD" clId="Web-{121F8FCF-9AA7-2176-2CDC-33DE90B6116A}" dt="2025-01-08T14:42:00.722" v="37" actId="1076"/>
      <pc:docMkLst>
        <pc:docMk/>
      </pc:docMkLst>
      <pc:sldChg chg="modSp">
        <pc:chgData name="Jonas Bøgvad" userId="S::jb@skymadesimple.io::3ccd7f20-6c69-4d4e-9e13-bfb9a34adc45" providerId="AD" clId="Web-{121F8FCF-9AA7-2176-2CDC-33DE90B6116A}" dt="2025-01-08T14:42:00.722" v="37" actId="1076"/>
        <pc:sldMkLst>
          <pc:docMk/>
          <pc:sldMk cId="3945301315" sldId="270"/>
        </pc:sldMkLst>
      </pc:sldChg>
      <pc:sldChg chg="modSp">
        <pc:chgData name="Jonas Bøgvad" userId="S::jb@skymadesimple.io::3ccd7f20-6c69-4d4e-9e13-bfb9a34adc45" providerId="AD" clId="Web-{121F8FCF-9AA7-2176-2CDC-33DE90B6116A}" dt="2025-01-08T09:41:01.945" v="36" actId="20577"/>
        <pc:sldMkLst>
          <pc:docMk/>
          <pc:sldMk cId="2247620529" sldId="274"/>
        </pc:sldMkLst>
      </pc:sldChg>
    </pc:docChg>
  </pc:docChgLst>
  <pc:docChgLst>
    <pc:chgData name="Jonas Bøgvad" userId="3ccd7f20-6c69-4d4e-9e13-bfb9a34adc45" providerId="ADAL" clId="{D94706DE-4C04-4B77-BF6E-82DB83245AAE}"/>
    <pc:docChg chg="undo custSel addSld delSld modSld">
      <pc:chgData name="Jonas Bøgvad" userId="3ccd7f20-6c69-4d4e-9e13-bfb9a34adc45" providerId="ADAL" clId="{D94706DE-4C04-4B77-BF6E-82DB83245AAE}" dt="2025-04-02T18:08:16.116" v="326" actId="1076"/>
      <pc:docMkLst>
        <pc:docMk/>
      </pc:docMkLst>
      <pc:sldChg chg="modSp mod">
        <pc:chgData name="Jonas Bøgvad" userId="3ccd7f20-6c69-4d4e-9e13-bfb9a34adc45" providerId="ADAL" clId="{D94706DE-4C04-4B77-BF6E-82DB83245AAE}" dt="2025-04-02T17:25:53.840" v="170" actId="113"/>
        <pc:sldMkLst>
          <pc:docMk/>
          <pc:sldMk cId="682217843" sldId="258"/>
        </pc:sldMkLst>
        <pc:spChg chg="mod">
          <ac:chgData name="Jonas Bøgvad" userId="3ccd7f20-6c69-4d4e-9e13-bfb9a34adc45" providerId="ADAL" clId="{D94706DE-4C04-4B77-BF6E-82DB83245AAE}" dt="2025-04-02T17:25:53.840" v="170" actId="113"/>
          <ac:spMkLst>
            <pc:docMk/>
            <pc:sldMk cId="682217843" sldId="258"/>
            <ac:spMk id="5" creationId="{F55F43C5-F4A7-1D00-3AF3-7628C99EEC61}"/>
          </ac:spMkLst>
        </pc:spChg>
      </pc:sldChg>
      <pc:sldChg chg="addSp delSp modSp mod">
        <pc:chgData name="Jonas Bøgvad" userId="3ccd7f20-6c69-4d4e-9e13-bfb9a34adc45" providerId="ADAL" clId="{D94706DE-4C04-4B77-BF6E-82DB83245AAE}" dt="2025-04-02T18:08:16.116" v="326" actId="1076"/>
        <pc:sldMkLst>
          <pc:docMk/>
          <pc:sldMk cId="1978232947" sldId="260"/>
        </pc:sldMkLst>
        <pc:picChg chg="add mod">
          <ac:chgData name="Jonas Bøgvad" userId="3ccd7f20-6c69-4d4e-9e13-bfb9a34adc45" providerId="ADAL" clId="{D94706DE-4C04-4B77-BF6E-82DB83245AAE}" dt="2025-04-02T18:08:16.116" v="326" actId="1076"/>
          <ac:picMkLst>
            <pc:docMk/>
            <pc:sldMk cId="1978232947" sldId="260"/>
            <ac:picMk id="5" creationId="{DAC5F332-086D-9376-0FEB-DDB76CCCF3D0}"/>
          </ac:picMkLst>
        </pc:picChg>
      </pc:sldChg>
      <pc:sldChg chg="modSp mod">
        <pc:chgData name="Jonas Bøgvad" userId="3ccd7f20-6c69-4d4e-9e13-bfb9a34adc45" providerId="ADAL" clId="{D94706DE-4C04-4B77-BF6E-82DB83245AAE}" dt="2025-04-02T17:43:13.918" v="303" actId="1076"/>
        <pc:sldMkLst>
          <pc:docMk/>
          <pc:sldMk cId="830814986" sldId="295"/>
        </pc:sldMkLst>
        <pc:picChg chg="mod">
          <ac:chgData name="Jonas Bøgvad" userId="3ccd7f20-6c69-4d4e-9e13-bfb9a34adc45" providerId="ADAL" clId="{D94706DE-4C04-4B77-BF6E-82DB83245AAE}" dt="2025-04-02T17:43:13.918" v="303" actId="1076"/>
          <ac:picMkLst>
            <pc:docMk/>
            <pc:sldMk cId="830814986" sldId="295"/>
            <ac:picMk id="5" creationId="{BDABB9B7-06D6-1E6B-E497-01AAC8134D90}"/>
          </ac:picMkLst>
        </pc:picChg>
      </pc:sldChg>
      <pc:sldChg chg="delSp modSp mod">
        <pc:chgData name="Jonas Bøgvad" userId="3ccd7f20-6c69-4d4e-9e13-bfb9a34adc45" providerId="ADAL" clId="{D94706DE-4C04-4B77-BF6E-82DB83245AAE}" dt="2025-04-02T17:41:46.447" v="302" actId="478"/>
        <pc:sldMkLst>
          <pc:docMk/>
          <pc:sldMk cId="1815742038" sldId="296"/>
        </pc:sldMkLst>
        <pc:spChg chg="mod">
          <ac:chgData name="Jonas Bøgvad" userId="3ccd7f20-6c69-4d4e-9e13-bfb9a34adc45" providerId="ADAL" clId="{D94706DE-4C04-4B77-BF6E-82DB83245AAE}" dt="2025-04-02T17:27:45.911" v="176" actId="2711"/>
          <ac:spMkLst>
            <pc:docMk/>
            <pc:sldMk cId="1815742038" sldId="296"/>
            <ac:spMk id="2" creationId="{7D76D572-8910-240F-9A94-CAA6B57980D9}"/>
          </ac:spMkLst>
        </pc:spChg>
        <pc:spChg chg="mod">
          <ac:chgData name="Jonas Bøgvad" userId="3ccd7f20-6c69-4d4e-9e13-bfb9a34adc45" providerId="ADAL" clId="{D94706DE-4C04-4B77-BF6E-82DB83245AAE}" dt="2025-04-02T17:41:42.989" v="299" actId="20577"/>
          <ac:spMkLst>
            <pc:docMk/>
            <pc:sldMk cId="1815742038" sldId="296"/>
            <ac:spMk id="3" creationId="{219DE390-0D87-FFFF-6EE5-78E92054A68E}"/>
          </ac:spMkLst>
        </pc:spChg>
      </pc:sldChg>
      <pc:sldChg chg="addSp delSp modSp new mod setBg modNotesTx">
        <pc:chgData name="Jonas Bøgvad" userId="3ccd7f20-6c69-4d4e-9e13-bfb9a34adc45" providerId="ADAL" clId="{D94706DE-4C04-4B77-BF6E-82DB83245AAE}" dt="2025-04-02T17:40:43.472" v="269" actId="1076"/>
        <pc:sldMkLst>
          <pc:docMk/>
          <pc:sldMk cId="160060506" sldId="297"/>
        </pc:sldMkLst>
      </pc:sldChg>
      <pc:sldChg chg="modSp new mod modNotesTx">
        <pc:chgData name="Jonas Bøgvad" userId="3ccd7f20-6c69-4d4e-9e13-bfb9a34adc45" providerId="ADAL" clId="{D94706DE-4C04-4B77-BF6E-82DB83245AAE}" dt="2025-04-02T17:38:19.768" v="249" actId="15"/>
        <pc:sldMkLst>
          <pc:docMk/>
          <pc:sldMk cId="1923326932" sldId="298"/>
        </pc:sldMkLst>
      </pc:sldChg>
      <pc:sldChg chg="modSp new mod modNotesTx">
        <pc:chgData name="Jonas Bøgvad" userId="3ccd7f20-6c69-4d4e-9e13-bfb9a34adc45" providerId="ADAL" clId="{D94706DE-4C04-4B77-BF6E-82DB83245AAE}" dt="2025-04-02T17:36:30.801" v="217" actId="15"/>
        <pc:sldMkLst>
          <pc:docMk/>
          <pc:sldMk cId="2391630380" sldId="299"/>
        </pc:sldMkLst>
      </pc:sldChg>
      <pc:sldChg chg="addSp delSp modSp new mod modNotesTx">
        <pc:chgData name="Jonas Bøgvad" userId="3ccd7f20-6c69-4d4e-9e13-bfb9a34adc45" providerId="ADAL" clId="{D94706DE-4C04-4B77-BF6E-82DB83245AAE}" dt="2025-04-02T17:55:45.698" v="322" actId="1076"/>
        <pc:sldMkLst>
          <pc:docMk/>
          <pc:sldMk cId="3056064833" sldId="300"/>
        </pc:sldMkLst>
      </pc:sldChg>
      <pc:sldChg chg="modSp new mod modNotesTx">
        <pc:chgData name="Jonas Bøgvad" userId="3ccd7f20-6c69-4d4e-9e13-bfb9a34adc45" providerId="ADAL" clId="{D94706DE-4C04-4B77-BF6E-82DB83245AAE}" dt="2025-04-02T17:40:59.542" v="283" actId="20577"/>
        <pc:sldMkLst>
          <pc:docMk/>
          <pc:sldMk cId="4286153853" sldId="301"/>
        </pc:sldMkLst>
        <pc:spChg chg="mod">
          <ac:chgData name="Jonas Bøgvad" userId="3ccd7f20-6c69-4d4e-9e13-bfb9a34adc45" providerId="ADAL" clId="{D94706DE-4C04-4B77-BF6E-82DB83245AAE}" dt="2025-04-02T17:40:59.542" v="283" actId="20577"/>
          <ac:spMkLst>
            <pc:docMk/>
            <pc:sldMk cId="4286153853" sldId="301"/>
            <ac:spMk id="2" creationId="{5E2F4FAA-278F-698E-2631-8B88F3279F49}"/>
          </ac:spMkLst>
        </pc:spChg>
        <pc:spChg chg="mod">
          <ac:chgData name="Jonas Bøgvad" userId="3ccd7f20-6c69-4d4e-9e13-bfb9a34adc45" providerId="ADAL" clId="{D94706DE-4C04-4B77-BF6E-82DB83245AAE}" dt="2025-04-02T17:20:20.347" v="145"/>
          <ac:spMkLst>
            <pc:docMk/>
            <pc:sldMk cId="4286153853" sldId="301"/>
            <ac:spMk id="3" creationId="{9213CD60-AFA8-11ED-4D56-A85EAFF412CF}"/>
          </ac:spMkLst>
        </pc:spChg>
      </pc:sldChg>
      <pc:sldChg chg="modSp new mod modNotesTx">
        <pc:chgData name="Jonas Bøgvad" userId="3ccd7f20-6c69-4d4e-9e13-bfb9a34adc45" providerId="ADAL" clId="{D94706DE-4C04-4B77-BF6E-82DB83245AAE}" dt="2025-04-02T17:33:48.757" v="203" actId="15"/>
        <pc:sldMkLst>
          <pc:docMk/>
          <pc:sldMk cId="195794302" sldId="302"/>
        </pc:sldMkLst>
      </pc:sldChg>
      <pc:sldChg chg="del">
        <pc:chgData name="Jonas Bøgvad" userId="3ccd7f20-6c69-4d4e-9e13-bfb9a34adc45" providerId="ADAL" clId="{D94706DE-4C04-4B77-BF6E-82DB83245AAE}" dt="2025-04-02T17:01:51.471" v="15" actId="47"/>
        <pc:sldMkLst>
          <pc:docMk/>
          <pc:sldMk cId="3858579128" sldId="303"/>
        </pc:sldMkLst>
      </pc:sldChg>
      <pc:sldChg chg="del">
        <pc:chgData name="Jonas Bøgvad" userId="3ccd7f20-6c69-4d4e-9e13-bfb9a34adc45" providerId="ADAL" clId="{D94706DE-4C04-4B77-BF6E-82DB83245AAE}" dt="2025-04-02T17:01:56.875" v="17" actId="47"/>
        <pc:sldMkLst>
          <pc:docMk/>
          <pc:sldMk cId="3071126419" sldId="307"/>
        </pc:sldMkLst>
      </pc:sldChg>
      <pc:sldChg chg="del">
        <pc:chgData name="Jonas Bøgvad" userId="3ccd7f20-6c69-4d4e-9e13-bfb9a34adc45" providerId="ADAL" clId="{D94706DE-4C04-4B77-BF6E-82DB83245AAE}" dt="2025-04-02T17:01:52.680" v="16" actId="47"/>
        <pc:sldMkLst>
          <pc:docMk/>
          <pc:sldMk cId="3012280602" sldId="308"/>
        </pc:sldMkLst>
      </pc:sldChg>
      <pc:sldChg chg="modSp del mod">
        <pc:chgData name="Jonas Bøgvad" userId="3ccd7f20-6c69-4d4e-9e13-bfb9a34adc45" providerId="ADAL" clId="{D94706DE-4C04-4B77-BF6E-82DB83245AAE}" dt="2025-04-02T17:07:25.684" v="32" actId="47"/>
        <pc:sldMkLst>
          <pc:docMk/>
          <pc:sldMk cId="57279217" sldId="309"/>
        </pc:sldMkLst>
      </pc:sldChg>
      <pc:sldChg chg="del">
        <pc:chgData name="Jonas Bøgvad" userId="3ccd7f20-6c69-4d4e-9e13-bfb9a34adc45" providerId="ADAL" clId="{D94706DE-4C04-4B77-BF6E-82DB83245AAE}" dt="2025-04-02T17:02:00.430" v="18" actId="47"/>
        <pc:sldMkLst>
          <pc:docMk/>
          <pc:sldMk cId="3098413875" sldId="310"/>
        </pc:sldMkLst>
      </pc:sldChg>
      <pc:sldChg chg="modSp del mod">
        <pc:chgData name="Jonas Bøgvad" userId="3ccd7f20-6c69-4d4e-9e13-bfb9a34adc45" providerId="ADAL" clId="{D94706DE-4C04-4B77-BF6E-82DB83245AAE}" dt="2025-04-02T17:07:31.316" v="33" actId="47"/>
        <pc:sldMkLst>
          <pc:docMk/>
          <pc:sldMk cId="718930115" sldId="311"/>
        </pc:sldMkLst>
      </pc:sldChg>
    </pc:docChg>
  </pc:docChgLst>
  <pc:docChgLst>
    <pc:chgData name="Jonas Bøgvad" userId="3ccd7f20-6c69-4d4e-9e13-bfb9a34adc45" providerId="ADAL" clId="{D9AAF329-7A35-40AB-87EB-678F14E9334B}"/>
    <pc:docChg chg="undo custSel addSld delSld modSld sldOrd">
      <pc:chgData name="Jonas Bøgvad" userId="3ccd7f20-6c69-4d4e-9e13-bfb9a34adc45" providerId="ADAL" clId="{D9AAF329-7A35-40AB-87EB-678F14E9334B}" dt="2025-01-08T20:55:48.196" v="934" actId="20577"/>
      <pc:docMkLst>
        <pc:docMk/>
      </pc:docMkLst>
      <pc:sldChg chg="modSp mod">
        <pc:chgData name="Jonas Bøgvad" userId="3ccd7f20-6c69-4d4e-9e13-bfb9a34adc45" providerId="ADAL" clId="{D9AAF329-7A35-40AB-87EB-678F14E9334B}" dt="2025-01-08T18:39:28.937" v="696" actId="20577"/>
        <pc:sldMkLst>
          <pc:docMk/>
          <pc:sldMk cId="682217843" sldId="258"/>
        </pc:sldMkLst>
      </pc:sldChg>
      <pc:sldChg chg="addSp delSp modSp mod modNotesTx">
        <pc:chgData name="Jonas Bøgvad" userId="3ccd7f20-6c69-4d4e-9e13-bfb9a34adc45" providerId="ADAL" clId="{D9AAF329-7A35-40AB-87EB-678F14E9334B}" dt="2025-01-08T18:49:52.618" v="823" actId="113"/>
        <pc:sldMkLst>
          <pc:docMk/>
          <pc:sldMk cId="506622292" sldId="261"/>
        </pc:sldMkLst>
      </pc:sldChg>
      <pc:sldChg chg="addSp delSp modSp mod">
        <pc:chgData name="Jonas Bøgvad" userId="3ccd7f20-6c69-4d4e-9e13-bfb9a34adc45" providerId="ADAL" clId="{D9AAF329-7A35-40AB-87EB-678F14E9334B}" dt="2025-01-08T17:58:23.747" v="358" actId="20577"/>
        <pc:sldMkLst>
          <pc:docMk/>
          <pc:sldMk cId="3945301315" sldId="270"/>
        </pc:sldMkLst>
      </pc:sldChg>
      <pc:sldChg chg="del">
        <pc:chgData name="Jonas Bøgvad" userId="3ccd7f20-6c69-4d4e-9e13-bfb9a34adc45" providerId="ADAL" clId="{D9AAF329-7A35-40AB-87EB-678F14E9334B}" dt="2025-01-08T18:19:02.064" v="395" actId="47"/>
        <pc:sldMkLst>
          <pc:docMk/>
          <pc:sldMk cId="34999273" sldId="271"/>
        </pc:sldMkLst>
      </pc:sldChg>
      <pc:sldChg chg="addSp delSp modSp mod modShow">
        <pc:chgData name="Jonas Bøgvad" userId="3ccd7f20-6c69-4d4e-9e13-bfb9a34adc45" providerId="ADAL" clId="{D9AAF329-7A35-40AB-87EB-678F14E9334B}" dt="2025-01-08T17:52:35.193" v="163" actId="729"/>
        <pc:sldMkLst>
          <pc:docMk/>
          <pc:sldMk cId="2242706348" sldId="273"/>
        </pc:sldMkLst>
      </pc:sldChg>
      <pc:sldChg chg="ord">
        <pc:chgData name="Jonas Bøgvad" userId="3ccd7f20-6c69-4d4e-9e13-bfb9a34adc45" providerId="ADAL" clId="{D9AAF329-7A35-40AB-87EB-678F14E9334B}" dt="2025-01-08T18:18:59.496" v="394"/>
        <pc:sldMkLst>
          <pc:docMk/>
          <pc:sldMk cId="2247620529" sldId="274"/>
        </pc:sldMkLst>
      </pc:sldChg>
      <pc:sldChg chg="del">
        <pc:chgData name="Jonas Bøgvad" userId="3ccd7f20-6c69-4d4e-9e13-bfb9a34adc45" providerId="ADAL" clId="{D9AAF329-7A35-40AB-87EB-678F14E9334B}" dt="2025-01-08T18:18:55.603" v="392" actId="47"/>
        <pc:sldMkLst>
          <pc:docMk/>
          <pc:sldMk cId="2285437086" sldId="275"/>
        </pc:sldMkLst>
      </pc:sldChg>
      <pc:sldChg chg="del">
        <pc:chgData name="Jonas Bøgvad" userId="3ccd7f20-6c69-4d4e-9e13-bfb9a34adc45" providerId="ADAL" clId="{D9AAF329-7A35-40AB-87EB-678F14E9334B}" dt="2025-01-08T18:18:37.537" v="375" actId="47"/>
        <pc:sldMkLst>
          <pc:docMk/>
          <pc:sldMk cId="3059374400" sldId="276"/>
        </pc:sldMkLst>
      </pc:sldChg>
      <pc:sldChg chg="del">
        <pc:chgData name="Jonas Bøgvad" userId="3ccd7f20-6c69-4d4e-9e13-bfb9a34adc45" providerId="ADAL" clId="{D9AAF329-7A35-40AB-87EB-678F14E9334B}" dt="2025-01-08T18:18:39.158" v="376" actId="47"/>
        <pc:sldMkLst>
          <pc:docMk/>
          <pc:sldMk cId="2490034713" sldId="277"/>
        </pc:sldMkLst>
      </pc:sldChg>
      <pc:sldChg chg="del">
        <pc:chgData name="Jonas Bøgvad" userId="3ccd7f20-6c69-4d4e-9e13-bfb9a34adc45" providerId="ADAL" clId="{D9AAF329-7A35-40AB-87EB-678F14E9334B}" dt="2025-01-08T18:18:36.883" v="374" actId="47"/>
        <pc:sldMkLst>
          <pc:docMk/>
          <pc:sldMk cId="1905131500" sldId="278"/>
        </pc:sldMkLst>
      </pc:sldChg>
      <pc:sldChg chg="del">
        <pc:chgData name="Jonas Bøgvad" userId="3ccd7f20-6c69-4d4e-9e13-bfb9a34adc45" providerId="ADAL" clId="{D9AAF329-7A35-40AB-87EB-678F14E9334B}" dt="2025-01-08T18:18:36.209" v="373" actId="47"/>
        <pc:sldMkLst>
          <pc:docMk/>
          <pc:sldMk cId="1277902302" sldId="279"/>
        </pc:sldMkLst>
      </pc:sldChg>
      <pc:sldChg chg="del">
        <pc:chgData name="Jonas Bøgvad" userId="3ccd7f20-6c69-4d4e-9e13-bfb9a34adc45" providerId="ADAL" clId="{D9AAF329-7A35-40AB-87EB-678F14E9334B}" dt="2025-01-08T18:18:35.647" v="372" actId="47"/>
        <pc:sldMkLst>
          <pc:docMk/>
          <pc:sldMk cId="1340846526" sldId="280"/>
        </pc:sldMkLst>
      </pc:sldChg>
      <pc:sldChg chg="del">
        <pc:chgData name="Jonas Bøgvad" userId="3ccd7f20-6c69-4d4e-9e13-bfb9a34adc45" providerId="ADAL" clId="{D9AAF329-7A35-40AB-87EB-678F14E9334B}" dt="2025-01-08T18:18:34.116" v="371" actId="47"/>
        <pc:sldMkLst>
          <pc:docMk/>
          <pc:sldMk cId="410594090" sldId="281"/>
        </pc:sldMkLst>
      </pc:sldChg>
      <pc:sldChg chg="del">
        <pc:chgData name="Jonas Bøgvad" userId="3ccd7f20-6c69-4d4e-9e13-bfb9a34adc45" providerId="ADAL" clId="{D9AAF329-7A35-40AB-87EB-678F14E9334B}" dt="2025-01-08T18:18:33.149" v="370" actId="47"/>
        <pc:sldMkLst>
          <pc:docMk/>
          <pc:sldMk cId="3936197355" sldId="282"/>
        </pc:sldMkLst>
      </pc:sldChg>
      <pc:sldChg chg="del">
        <pc:chgData name="Jonas Bøgvad" userId="3ccd7f20-6c69-4d4e-9e13-bfb9a34adc45" providerId="ADAL" clId="{D9AAF329-7A35-40AB-87EB-678F14E9334B}" dt="2025-01-08T18:18:30.606" v="369" actId="47"/>
        <pc:sldMkLst>
          <pc:docMk/>
          <pc:sldMk cId="1193722956" sldId="283"/>
        </pc:sldMkLst>
      </pc:sldChg>
      <pc:sldChg chg="del">
        <pc:chgData name="Jonas Bøgvad" userId="3ccd7f20-6c69-4d4e-9e13-bfb9a34adc45" providerId="ADAL" clId="{D9AAF329-7A35-40AB-87EB-678F14E9334B}" dt="2025-01-08T18:18:29.592" v="368" actId="47"/>
        <pc:sldMkLst>
          <pc:docMk/>
          <pc:sldMk cId="3885827169" sldId="284"/>
        </pc:sldMkLst>
      </pc:sldChg>
      <pc:sldChg chg="del">
        <pc:chgData name="Jonas Bøgvad" userId="3ccd7f20-6c69-4d4e-9e13-bfb9a34adc45" providerId="ADAL" clId="{D9AAF329-7A35-40AB-87EB-678F14E9334B}" dt="2025-01-08T18:09:07.273" v="360" actId="47"/>
        <pc:sldMkLst>
          <pc:docMk/>
          <pc:sldMk cId="765966097" sldId="285"/>
        </pc:sldMkLst>
      </pc:sldChg>
      <pc:sldChg chg="add mod modShow">
        <pc:chgData name="Jonas Bøgvad" userId="3ccd7f20-6c69-4d4e-9e13-bfb9a34adc45" providerId="ADAL" clId="{D9AAF329-7A35-40AB-87EB-678F14E9334B}" dt="2025-01-08T17:53:16.486" v="189" actId="729"/>
        <pc:sldMkLst>
          <pc:docMk/>
          <pc:sldMk cId="1279239809" sldId="286"/>
        </pc:sldMkLst>
      </pc:sldChg>
      <pc:sldChg chg="addSp delSp modSp new mod modNotesTx">
        <pc:chgData name="Jonas Bøgvad" userId="3ccd7f20-6c69-4d4e-9e13-bfb9a34adc45" providerId="ADAL" clId="{D9AAF329-7A35-40AB-87EB-678F14E9334B}" dt="2025-01-08T18:23:53.274" v="444"/>
        <pc:sldMkLst>
          <pc:docMk/>
          <pc:sldMk cId="484270245" sldId="287"/>
        </pc:sldMkLst>
      </pc:sldChg>
      <pc:sldChg chg="addSp delSp modSp add mod ord modNotesTx">
        <pc:chgData name="Jonas Bøgvad" userId="3ccd7f20-6c69-4d4e-9e13-bfb9a34adc45" providerId="ADAL" clId="{D9AAF329-7A35-40AB-87EB-678F14E9334B}" dt="2025-01-08T18:27:13.483" v="602" actId="1076"/>
        <pc:sldMkLst>
          <pc:docMk/>
          <pc:sldMk cId="3731281755" sldId="288"/>
        </pc:sldMkLst>
      </pc:sldChg>
      <pc:sldChg chg="add del modNotesTx">
        <pc:chgData name="Jonas Bøgvad" userId="3ccd7f20-6c69-4d4e-9e13-bfb9a34adc45" providerId="ADAL" clId="{D9AAF329-7A35-40AB-87EB-678F14E9334B}" dt="2025-01-08T18:30:20.598" v="686" actId="47"/>
        <pc:sldMkLst>
          <pc:docMk/>
          <pc:sldMk cId="3166768284" sldId="289"/>
        </pc:sldMkLst>
      </pc:sldChg>
      <pc:sldChg chg="addSp modSp new mod modNotesTx">
        <pc:chgData name="Jonas Bøgvad" userId="3ccd7f20-6c69-4d4e-9e13-bfb9a34adc45" providerId="ADAL" clId="{D9AAF329-7A35-40AB-87EB-678F14E9334B}" dt="2025-01-08T18:30:55.326" v="693" actId="1076"/>
        <pc:sldMkLst>
          <pc:docMk/>
          <pc:sldMk cId="1835441799" sldId="290"/>
        </pc:sldMkLst>
      </pc:sldChg>
      <pc:sldChg chg="addSp modSp add mod">
        <pc:chgData name="Jonas Bøgvad" userId="3ccd7f20-6c69-4d4e-9e13-bfb9a34adc45" providerId="ADAL" clId="{D9AAF329-7A35-40AB-87EB-678F14E9334B}" dt="2025-01-08T18:47:41.779" v="795" actId="20577"/>
        <pc:sldMkLst>
          <pc:docMk/>
          <pc:sldMk cId="908961830" sldId="291"/>
        </pc:sldMkLst>
      </pc:sldChg>
      <pc:sldChg chg="addSp modSp add mod">
        <pc:chgData name="Jonas Bøgvad" userId="3ccd7f20-6c69-4d4e-9e13-bfb9a34adc45" providerId="ADAL" clId="{D9AAF329-7A35-40AB-87EB-678F14E9334B}" dt="2025-01-08T20:55:48.196" v="934" actId="20577"/>
        <pc:sldMkLst>
          <pc:docMk/>
          <pc:sldMk cId="1193822817" sldId="292"/>
        </pc:sldMkLst>
      </pc:sldChg>
      <pc:sldChg chg="addSp modSp new mod ord">
        <pc:chgData name="Jonas Bøgvad" userId="3ccd7f20-6c69-4d4e-9e13-bfb9a34adc45" providerId="ADAL" clId="{D9AAF329-7A35-40AB-87EB-678F14E9334B}" dt="2025-01-08T18:47:59.261" v="815" actId="5793"/>
        <pc:sldMkLst>
          <pc:docMk/>
          <pc:sldMk cId="1663522957" sldId="293"/>
        </pc:sldMkLst>
      </pc:sldChg>
      <pc:sldChg chg="modSp new mod">
        <pc:chgData name="Jonas Bøgvad" userId="3ccd7f20-6c69-4d4e-9e13-bfb9a34adc45" providerId="ADAL" clId="{D9AAF329-7A35-40AB-87EB-678F14E9334B}" dt="2025-01-08T18:52:32.007" v="933" actId="20577"/>
        <pc:sldMkLst>
          <pc:docMk/>
          <pc:sldMk cId="2878733904" sldId="294"/>
        </pc:sldMkLst>
      </pc:sldChg>
    </pc:docChg>
  </pc:docChgLst>
  <pc:docChgLst>
    <pc:chgData name="Jonas Bøgvad" userId="S::jb@skymadesimple.io::3ccd7f20-6c69-4d4e-9e13-bfb9a34adc45" providerId="AD" clId="Web-{C977A16F-0513-455E-7075-7C57145C067D}"/>
    <pc:docChg chg="modSld">
      <pc:chgData name="Jonas Bøgvad" userId="S::jb@skymadesimple.io::3ccd7f20-6c69-4d4e-9e13-bfb9a34adc45" providerId="AD" clId="Web-{C977A16F-0513-455E-7075-7C57145C067D}" dt="2024-12-04T14:21:58.209" v="39" actId="1076"/>
      <pc:docMkLst>
        <pc:docMk/>
      </pc:docMkLst>
      <pc:sldChg chg="addSp delSp modSp">
        <pc:chgData name="Jonas Bøgvad" userId="S::jb@skymadesimple.io::3ccd7f20-6c69-4d4e-9e13-bfb9a34adc45" providerId="AD" clId="Web-{C977A16F-0513-455E-7075-7C57145C067D}" dt="2024-12-04T14:21:58.209" v="39" actId="1076"/>
        <pc:sldMkLst>
          <pc:docMk/>
          <pc:sldMk cId="294337260" sldId="269"/>
        </pc:sldMkLst>
      </pc:sldChg>
    </pc:docChg>
  </pc:docChgLst>
  <pc:docChgLst>
    <pc:chgData name="Jonas Bøgvad" userId="S::jb@skymadesimple.io::3ccd7f20-6c69-4d4e-9e13-bfb9a34adc45" providerId="AD" clId="Web-{8581CDDC-4800-66CD-79B5-FE1B789BDD86}"/>
    <pc:docChg chg="modSld">
      <pc:chgData name="Jonas Bøgvad" userId="S::jb@skymadesimple.io::3ccd7f20-6c69-4d4e-9e13-bfb9a34adc45" providerId="AD" clId="Web-{8581CDDC-4800-66CD-79B5-FE1B789BDD86}" dt="2024-12-04T21:46:03.123" v="1" actId="20577"/>
      <pc:docMkLst>
        <pc:docMk/>
      </pc:docMkLst>
      <pc:sldChg chg="modSp">
        <pc:chgData name="Jonas Bøgvad" userId="S::jb@skymadesimple.io::3ccd7f20-6c69-4d4e-9e13-bfb9a34adc45" providerId="AD" clId="Web-{8581CDDC-4800-66CD-79B5-FE1B789BDD86}" dt="2024-12-04T20:51:10.073" v="0" actId="1076"/>
        <pc:sldMkLst>
          <pc:docMk/>
          <pc:sldMk cId="3945301315" sldId="270"/>
        </pc:sldMkLst>
      </pc:sldChg>
      <pc:sldChg chg="modSp">
        <pc:chgData name="Jonas Bøgvad" userId="S::jb@skymadesimple.io::3ccd7f20-6c69-4d4e-9e13-bfb9a34adc45" providerId="AD" clId="Web-{8581CDDC-4800-66CD-79B5-FE1B789BDD86}" dt="2024-12-04T21:46:03.123" v="1" actId="20577"/>
        <pc:sldMkLst>
          <pc:docMk/>
          <pc:sldMk cId="2242706348" sldId="273"/>
        </pc:sldMkLst>
      </pc:sldChg>
    </pc:docChg>
  </pc:docChgLst>
  <pc:docChgLst>
    <pc:chgData name="Jonas Bøgvad" userId="S::jb@skymadesimple.io::3ccd7f20-6c69-4d4e-9e13-bfb9a34adc45" providerId="AD" clId="Web-{C68F72A5-E849-D27C-41E9-79328816D849}"/>
    <pc:docChg chg="addSld delSld modSld sldOrd">
      <pc:chgData name="Jonas Bøgvad" userId="S::jb@skymadesimple.io::3ccd7f20-6c69-4d4e-9e13-bfb9a34adc45" providerId="AD" clId="Web-{C68F72A5-E849-D27C-41E9-79328816D849}" dt="2024-09-04T18:31:37.313" v="103" actId="1076"/>
      <pc:docMkLst>
        <pc:docMk/>
      </pc:docMkLst>
      <pc:sldChg chg="modSp">
        <pc:chgData name="Jonas Bøgvad" userId="S::jb@skymadesimple.io::3ccd7f20-6c69-4d4e-9e13-bfb9a34adc45" providerId="AD" clId="Web-{C68F72A5-E849-D27C-41E9-79328816D849}" dt="2024-09-04T17:57:25.313" v="24" actId="20577"/>
        <pc:sldMkLst>
          <pc:docMk/>
          <pc:sldMk cId="682217843" sldId="258"/>
        </pc:sldMkLst>
      </pc:sldChg>
      <pc:sldChg chg="ord">
        <pc:chgData name="Jonas Bøgvad" userId="S::jb@skymadesimple.io::3ccd7f20-6c69-4d4e-9e13-bfb9a34adc45" providerId="AD" clId="Web-{C68F72A5-E849-D27C-41E9-79328816D849}" dt="2024-09-04T17:57:34.563" v="30"/>
        <pc:sldMkLst>
          <pc:docMk/>
          <pc:sldMk cId="1978232947" sldId="260"/>
        </pc:sldMkLst>
      </pc:sldChg>
      <pc:sldChg chg="del">
        <pc:chgData name="Jonas Bøgvad" userId="S::jb@skymadesimple.io::3ccd7f20-6c69-4d4e-9e13-bfb9a34adc45" providerId="AD" clId="Web-{C68F72A5-E849-D27C-41E9-79328816D849}" dt="2024-09-04T17:57:27.141" v="27"/>
        <pc:sldMkLst>
          <pc:docMk/>
          <pc:sldMk cId="1681911196" sldId="261"/>
        </pc:sldMkLst>
      </pc:sldChg>
      <pc:sldChg chg="addSp delSp modSp add ord replId">
        <pc:chgData name="Jonas Bøgvad" userId="S::jb@skymadesimple.io::3ccd7f20-6c69-4d4e-9e13-bfb9a34adc45" providerId="AD" clId="Web-{C68F72A5-E849-D27C-41E9-79328816D849}" dt="2024-09-04T17:59:51.208" v="62" actId="1076"/>
        <pc:sldMkLst>
          <pc:docMk/>
          <pc:sldMk cId="4017609921" sldId="261"/>
        </pc:sldMkLst>
      </pc:sldChg>
      <pc:sldChg chg="del">
        <pc:chgData name="Jonas Bøgvad" userId="S::jb@skymadesimple.io::3ccd7f20-6c69-4d4e-9e13-bfb9a34adc45" providerId="AD" clId="Web-{C68F72A5-E849-D27C-41E9-79328816D849}" dt="2024-09-04T17:57:29.501" v="28"/>
        <pc:sldMkLst>
          <pc:docMk/>
          <pc:sldMk cId="3226727601" sldId="262"/>
        </pc:sldMkLst>
      </pc:sldChg>
      <pc:sldChg chg="add del replId">
        <pc:chgData name="Jonas Bøgvad" userId="S::jb@skymadesimple.io::3ccd7f20-6c69-4d4e-9e13-bfb9a34adc45" providerId="AD" clId="Web-{C68F72A5-E849-D27C-41E9-79328816D849}" dt="2024-09-04T18:04:45.501" v="92"/>
        <pc:sldMkLst>
          <pc:docMk/>
          <pc:sldMk cId="3692066205" sldId="262"/>
        </pc:sldMkLst>
      </pc:sldChg>
      <pc:sldChg chg="del">
        <pc:chgData name="Jonas Bøgvad" userId="S::jb@skymadesimple.io::3ccd7f20-6c69-4d4e-9e13-bfb9a34adc45" providerId="AD" clId="Web-{C68F72A5-E849-D27C-41E9-79328816D849}" dt="2024-09-04T17:57:30.516" v="29"/>
        <pc:sldMkLst>
          <pc:docMk/>
          <pc:sldMk cId="1256630491" sldId="263"/>
        </pc:sldMkLst>
      </pc:sldChg>
      <pc:sldChg chg="addSp delSp modSp add replId">
        <pc:chgData name="Jonas Bøgvad" userId="S::jb@skymadesimple.io::3ccd7f20-6c69-4d4e-9e13-bfb9a34adc45" providerId="AD" clId="Web-{C68F72A5-E849-D27C-41E9-79328816D849}" dt="2024-09-04T18:31:37.313" v="103" actId="1076"/>
        <pc:sldMkLst>
          <pc:docMk/>
          <pc:sldMk cId="3908627248" sldId="263"/>
        </pc:sldMkLst>
      </pc:sldChg>
      <pc:sldChg chg="del">
        <pc:chgData name="Jonas Bøgvad" userId="S::jb@skymadesimple.io::3ccd7f20-6c69-4d4e-9e13-bfb9a34adc45" providerId="AD" clId="Web-{C68F72A5-E849-D27C-41E9-79328816D849}" dt="2024-09-04T17:57:26.235" v="25"/>
        <pc:sldMkLst>
          <pc:docMk/>
          <pc:sldMk cId="1301944577" sldId="264"/>
        </pc:sldMkLst>
      </pc:sldChg>
      <pc:sldChg chg="addSp delSp modSp add replId">
        <pc:chgData name="Jonas Bøgvad" userId="S::jb@skymadesimple.io::3ccd7f20-6c69-4d4e-9e13-bfb9a34adc45" providerId="AD" clId="Web-{C68F72A5-E849-D27C-41E9-79328816D849}" dt="2024-09-04T18:04:43.563" v="91" actId="1076"/>
        <pc:sldMkLst>
          <pc:docMk/>
          <pc:sldMk cId="2389847502" sldId="264"/>
        </pc:sldMkLst>
      </pc:sldChg>
      <pc:sldChg chg="del">
        <pc:chgData name="Jonas Bøgvad" userId="S::jb@skymadesimple.io::3ccd7f20-6c69-4d4e-9e13-bfb9a34adc45" providerId="AD" clId="Web-{C68F72A5-E849-D27C-41E9-79328816D849}" dt="2024-09-04T17:57:26.751" v="26"/>
        <pc:sldMkLst>
          <pc:docMk/>
          <pc:sldMk cId="3655533379" sldId="265"/>
        </pc:sldMkLst>
      </pc:sldChg>
    </pc:docChg>
  </pc:docChgLst>
  <pc:docChgLst>
    <pc:chgData name="Jonas Bøgvad" userId="S::jb@skymadesimple.io::3ccd7f20-6c69-4d4e-9e13-bfb9a34adc45" providerId="AD" clId="Web-{739E7AA9-A320-9AA6-85CC-93C72B1E3FC9}"/>
    <pc:docChg chg="modSld">
      <pc:chgData name="Jonas Bøgvad" userId="S::jb@skymadesimple.io::3ccd7f20-6c69-4d4e-9e13-bfb9a34adc45" providerId="AD" clId="Web-{739E7AA9-A320-9AA6-85CC-93C72B1E3FC9}" dt="2025-01-08T17:50:36.018" v="3"/>
      <pc:docMkLst>
        <pc:docMk/>
      </pc:docMkLst>
      <pc:sldChg chg="delSp modSp">
        <pc:chgData name="Jonas Bøgvad" userId="S::jb@skymadesimple.io::3ccd7f20-6c69-4d4e-9e13-bfb9a34adc45" providerId="AD" clId="Web-{739E7AA9-A320-9AA6-85CC-93C72B1E3FC9}" dt="2025-01-08T17:50:36.018" v="3"/>
        <pc:sldMkLst>
          <pc:docMk/>
          <pc:sldMk cId="2242706348" sldId="273"/>
        </pc:sldMkLst>
      </pc:sldChg>
    </pc:docChg>
  </pc:docChgLst>
  <pc:docChgLst>
    <pc:chgData name="Jonas Bøgvad" userId="3ccd7f20-6c69-4d4e-9e13-bfb9a34adc45" providerId="ADAL" clId="{C5674257-5203-41EA-B229-C2F62FE9D121}"/>
    <pc:docChg chg="undo custSel addSld delSld modSld sldOrd">
      <pc:chgData name="Jonas Bøgvad" userId="3ccd7f20-6c69-4d4e-9e13-bfb9a34adc45" providerId="ADAL" clId="{C5674257-5203-41EA-B229-C2F62FE9D121}" dt="2025-03-12T20:00:20.761" v="1181" actId="1076"/>
      <pc:docMkLst>
        <pc:docMk/>
      </pc:docMkLst>
      <pc:sldChg chg="modSp mod ord">
        <pc:chgData name="Jonas Bøgvad" userId="3ccd7f20-6c69-4d4e-9e13-bfb9a34adc45" providerId="ADAL" clId="{C5674257-5203-41EA-B229-C2F62FE9D121}" dt="2025-03-12T19:05:07.515" v="1130" actId="20577"/>
        <pc:sldMkLst>
          <pc:docMk/>
          <pc:sldMk cId="682217843" sldId="258"/>
        </pc:sldMkLst>
        <pc:spChg chg="mod">
          <ac:chgData name="Jonas Bøgvad" userId="3ccd7f20-6c69-4d4e-9e13-bfb9a34adc45" providerId="ADAL" clId="{C5674257-5203-41EA-B229-C2F62FE9D121}" dt="2025-03-12T19:05:07.515" v="1130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mod modShow">
        <pc:chgData name="Jonas Bøgvad" userId="3ccd7f20-6c69-4d4e-9e13-bfb9a34adc45" providerId="ADAL" clId="{C5674257-5203-41EA-B229-C2F62FE9D121}" dt="2025-03-12T18:31:52.363" v="501" actId="729"/>
        <pc:sldMkLst>
          <pc:docMk/>
          <pc:sldMk cId="3945301315" sldId="270"/>
        </pc:sldMkLst>
      </pc:sldChg>
      <pc:sldChg chg="del">
        <pc:chgData name="Jonas Bøgvad" userId="3ccd7f20-6c69-4d4e-9e13-bfb9a34adc45" providerId="ADAL" clId="{C5674257-5203-41EA-B229-C2F62FE9D121}" dt="2025-03-12T18:34:16.667" v="561" actId="47"/>
        <pc:sldMkLst>
          <pc:docMk/>
          <pc:sldMk cId="908961830" sldId="291"/>
        </pc:sldMkLst>
      </pc:sldChg>
      <pc:sldChg chg="del">
        <pc:chgData name="Jonas Bøgvad" userId="3ccd7f20-6c69-4d4e-9e13-bfb9a34adc45" providerId="ADAL" clId="{C5674257-5203-41EA-B229-C2F62FE9D121}" dt="2025-03-12T18:34:22.966" v="565" actId="47"/>
        <pc:sldMkLst>
          <pc:docMk/>
          <pc:sldMk cId="1193822817" sldId="292"/>
        </pc:sldMkLst>
      </pc:sldChg>
      <pc:sldChg chg="del">
        <pc:chgData name="Jonas Bøgvad" userId="3ccd7f20-6c69-4d4e-9e13-bfb9a34adc45" providerId="ADAL" clId="{C5674257-5203-41EA-B229-C2F62FE9D121}" dt="2025-03-12T18:34:20.334" v="563" actId="47"/>
        <pc:sldMkLst>
          <pc:docMk/>
          <pc:sldMk cId="1663522957" sldId="293"/>
        </pc:sldMkLst>
      </pc:sldChg>
      <pc:sldChg chg="addSp delSp modSp mod">
        <pc:chgData name="Jonas Bøgvad" userId="3ccd7f20-6c69-4d4e-9e13-bfb9a34adc45" providerId="ADAL" clId="{C5674257-5203-41EA-B229-C2F62FE9D121}" dt="2025-03-12T18:51:16.754" v="932" actId="20577"/>
        <pc:sldMkLst>
          <pc:docMk/>
          <pc:sldMk cId="1815742038" sldId="296"/>
        </pc:sldMkLst>
        <pc:spChg chg="mod">
          <ac:chgData name="Jonas Bøgvad" userId="3ccd7f20-6c69-4d4e-9e13-bfb9a34adc45" providerId="ADAL" clId="{C5674257-5203-41EA-B229-C2F62FE9D121}" dt="2025-03-12T18:40:42.030" v="842" actId="404"/>
          <ac:spMkLst>
            <pc:docMk/>
            <pc:sldMk cId="1815742038" sldId="296"/>
            <ac:spMk id="2" creationId="{7D76D572-8910-240F-9A94-CAA6B57980D9}"/>
          </ac:spMkLst>
        </pc:spChg>
        <pc:spChg chg="mod">
          <ac:chgData name="Jonas Bøgvad" userId="3ccd7f20-6c69-4d4e-9e13-bfb9a34adc45" providerId="ADAL" clId="{C5674257-5203-41EA-B229-C2F62FE9D121}" dt="2025-03-12T18:51:16.754" v="932" actId="20577"/>
          <ac:spMkLst>
            <pc:docMk/>
            <pc:sldMk cId="1815742038" sldId="296"/>
            <ac:spMk id="3" creationId="{219DE390-0D87-FFFF-6EE5-78E92054A68E}"/>
          </ac:spMkLst>
        </pc:spChg>
      </pc:sldChg>
      <pc:sldChg chg="del">
        <pc:chgData name="Jonas Bøgvad" userId="3ccd7f20-6c69-4d4e-9e13-bfb9a34adc45" providerId="ADAL" clId="{C5674257-5203-41EA-B229-C2F62FE9D121}" dt="2025-03-12T18:34:15.701" v="560" actId="47"/>
        <pc:sldMkLst>
          <pc:docMk/>
          <pc:sldMk cId="1674379482" sldId="297"/>
        </pc:sldMkLst>
      </pc:sldChg>
      <pc:sldChg chg="del">
        <pc:chgData name="Jonas Bøgvad" userId="3ccd7f20-6c69-4d4e-9e13-bfb9a34adc45" providerId="ADAL" clId="{C5674257-5203-41EA-B229-C2F62FE9D121}" dt="2025-03-12T18:34:21.773" v="564" actId="47"/>
        <pc:sldMkLst>
          <pc:docMk/>
          <pc:sldMk cId="2776811792" sldId="298"/>
        </pc:sldMkLst>
      </pc:sldChg>
      <pc:sldChg chg="del">
        <pc:chgData name="Jonas Bøgvad" userId="3ccd7f20-6c69-4d4e-9e13-bfb9a34adc45" providerId="ADAL" clId="{C5674257-5203-41EA-B229-C2F62FE9D121}" dt="2025-03-12T18:34:25.867" v="566" actId="47"/>
        <pc:sldMkLst>
          <pc:docMk/>
          <pc:sldMk cId="3482623954" sldId="299"/>
        </pc:sldMkLst>
      </pc:sldChg>
      <pc:sldChg chg="del">
        <pc:chgData name="Jonas Bøgvad" userId="3ccd7f20-6c69-4d4e-9e13-bfb9a34adc45" providerId="ADAL" clId="{C5674257-5203-41EA-B229-C2F62FE9D121}" dt="2025-03-12T18:34:18.916" v="562" actId="47"/>
        <pc:sldMkLst>
          <pc:docMk/>
          <pc:sldMk cId="4031956383" sldId="301"/>
        </pc:sldMkLst>
      </pc:sldChg>
      <pc:sldChg chg="addSp delSp modSp mod modNotesTx">
        <pc:chgData name="Jonas Bøgvad" userId="3ccd7f20-6c69-4d4e-9e13-bfb9a34adc45" providerId="ADAL" clId="{C5674257-5203-41EA-B229-C2F62FE9D121}" dt="2025-03-12T19:58:51.188" v="1180" actId="14100"/>
        <pc:sldMkLst>
          <pc:docMk/>
          <pc:sldMk cId="3858579128" sldId="303"/>
        </pc:sldMkLst>
      </pc:sldChg>
      <pc:sldChg chg="del">
        <pc:chgData name="Jonas Bøgvad" userId="3ccd7f20-6c69-4d4e-9e13-bfb9a34adc45" providerId="ADAL" clId="{C5674257-5203-41EA-B229-C2F62FE9D121}" dt="2025-03-12T18:27:47.744" v="415" actId="47"/>
        <pc:sldMkLst>
          <pc:docMk/>
          <pc:sldMk cId="52948772" sldId="306"/>
        </pc:sldMkLst>
      </pc:sldChg>
      <pc:sldChg chg="modSp mod ord modNotesTx">
        <pc:chgData name="Jonas Bøgvad" userId="3ccd7f20-6c69-4d4e-9e13-bfb9a34adc45" providerId="ADAL" clId="{C5674257-5203-41EA-B229-C2F62FE9D121}" dt="2025-03-12T18:47:07.142" v="911" actId="20577"/>
        <pc:sldMkLst>
          <pc:docMk/>
          <pc:sldMk cId="3071126419" sldId="307"/>
        </pc:sldMkLst>
      </pc:sldChg>
      <pc:sldChg chg="addSp delSp modSp new mod modNotesTx">
        <pc:chgData name="Jonas Bøgvad" userId="3ccd7f20-6c69-4d4e-9e13-bfb9a34adc45" providerId="ADAL" clId="{C5674257-5203-41EA-B229-C2F62FE9D121}" dt="2025-03-12T20:00:20.761" v="1181" actId="1076"/>
        <pc:sldMkLst>
          <pc:docMk/>
          <pc:sldMk cId="3012280602" sldId="308"/>
        </pc:sldMkLst>
      </pc:sldChg>
      <pc:sldChg chg="modSp new mod ord modNotesTx">
        <pc:chgData name="Jonas Bøgvad" userId="3ccd7f20-6c69-4d4e-9e13-bfb9a34adc45" providerId="ADAL" clId="{C5674257-5203-41EA-B229-C2F62FE9D121}" dt="2025-03-12T18:55:57.035" v="1126" actId="20577"/>
        <pc:sldMkLst>
          <pc:docMk/>
          <pc:sldMk cId="57279217" sldId="309"/>
        </pc:sldMkLst>
      </pc:sldChg>
      <pc:sldChg chg="modSp add del mod">
        <pc:chgData name="Jonas Bøgvad" userId="3ccd7f20-6c69-4d4e-9e13-bfb9a34adc45" providerId="ADAL" clId="{C5674257-5203-41EA-B229-C2F62FE9D121}" dt="2025-03-12T18:34:04.813" v="559" actId="47"/>
        <pc:sldMkLst>
          <pc:docMk/>
          <pc:sldMk cId="1772649066" sldId="310"/>
        </pc:sldMkLst>
      </pc:sldChg>
      <pc:sldChg chg="addSp delSp modSp new mod modNotesTx">
        <pc:chgData name="Jonas Bøgvad" userId="3ccd7f20-6c69-4d4e-9e13-bfb9a34adc45" providerId="ADAL" clId="{C5674257-5203-41EA-B229-C2F62FE9D121}" dt="2025-03-12T19:58:09.973" v="1173" actId="1076"/>
        <pc:sldMkLst>
          <pc:docMk/>
          <pc:sldMk cId="3098413875" sldId="310"/>
        </pc:sldMkLst>
      </pc:sldChg>
      <pc:sldChg chg="modSp new mod">
        <pc:chgData name="Jonas Bøgvad" userId="3ccd7f20-6c69-4d4e-9e13-bfb9a34adc45" providerId="ADAL" clId="{C5674257-5203-41EA-B229-C2F62FE9D121}" dt="2025-03-12T18:56:26.669" v="1129" actId="20577"/>
        <pc:sldMkLst>
          <pc:docMk/>
          <pc:sldMk cId="718930115" sldId="311"/>
        </pc:sldMkLst>
      </pc:sldChg>
    </pc:docChg>
  </pc:docChgLst>
  <pc:docChgLst>
    <pc:chgData name="Jonas Bøgvad" userId="S::jb@skymadesimple.io::3ccd7f20-6c69-4d4e-9e13-bfb9a34adc45" providerId="AD" clId="Web-{46A23F08-2B47-312D-7DDF-987014B2D847}"/>
    <pc:docChg chg="modSld">
      <pc:chgData name="Jonas Bøgvad" userId="S::jb@skymadesimple.io::3ccd7f20-6c69-4d4e-9e13-bfb9a34adc45" providerId="AD" clId="Web-{46A23F08-2B47-312D-7DDF-987014B2D847}" dt="2024-06-05T17:47:29.205" v="9" actId="20577"/>
      <pc:docMkLst>
        <pc:docMk/>
      </pc:docMkLst>
      <pc:sldChg chg="modSp">
        <pc:chgData name="Jonas Bøgvad" userId="S::jb@skymadesimple.io::3ccd7f20-6c69-4d4e-9e13-bfb9a34adc45" providerId="AD" clId="Web-{46A23F08-2B47-312D-7DDF-987014B2D847}" dt="2024-06-05T17:47:29.205" v="9" actId="20577"/>
        <pc:sldMkLst>
          <pc:docMk/>
          <pc:sldMk cId="682217843" sldId="258"/>
        </pc:sldMkLst>
      </pc:sldChg>
    </pc:docChg>
  </pc:docChgLst>
  <pc:docChgLst>
    <pc:chgData name="Jonas Bøgvad" userId="S::jb@skymadesimple.io::3ccd7f20-6c69-4d4e-9e13-bfb9a34adc45" providerId="AD" clId="Web-{200501F0-67C8-C3D2-E51C-EB3CBDC25F97}"/>
    <pc:docChg chg="addSld delSld modSld sldOrd">
      <pc:chgData name="Jonas Bøgvad" userId="S::jb@skymadesimple.io::3ccd7f20-6c69-4d4e-9e13-bfb9a34adc45" providerId="AD" clId="Web-{200501F0-67C8-C3D2-E51C-EB3CBDC25F97}" dt="2024-11-06T19:14:42.240" v="778" actId="20577"/>
      <pc:docMkLst>
        <pc:docMk/>
      </pc:docMkLst>
      <pc:sldChg chg="addSp delSp modSp new ord modNotes">
        <pc:chgData name="Jonas Bøgvad" userId="S::jb@skymadesimple.io::3ccd7f20-6c69-4d4e-9e13-bfb9a34adc45" providerId="AD" clId="Web-{200501F0-67C8-C3D2-E51C-EB3CBDC25F97}" dt="2024-11-06T18:51:35.313" v="744" actId="20577"/>
        <pc:sldMkLst>
          <pc:docMk/>
          <pc:sldMk cId="506622292" sldId="261"/>
        </pc:sldMkLst>
      </pc:sldChg>
      <pc:sldChg chg="del">
        <pc:chgData name="Jonas Bøgvad" userId="S::jb@skymadesimple.io::3ccd7f20-6c69-4d4e-9e13-bfb9a34adc45" providerId="AD" clId="Web-{200501F0-67C8-C3D2-E51C-EB3CBDC25F97}" dt="2024-11-06T18:07:07.177" v="0"/>
        <pc:sldMkLst>
          <pc:docMk/>
          <pc:sldMk cId="1253088876" sldId="261"/>
        </pc:sldMkLst>
      </pc:sldChg>
      <pc:sldChg chg="addSp delSp modSp new">
        <pc:chgData name="Jonas Bøgvad" userId="S::jb@skymadesimple.io::3ccd7f20-6c69-4d4e-9e13-bfb9a34adc45" providerId="AD" clId="Web-{200501F0-67C8-C3D2-E51C-EB3CBDC25F97}" dt="2024-11-06T19:14:42.240" v="778" actId="20577"/>
        <pc:sldMkLst>
          <pc:docMk/>
          <pc:sldMk cId="4164116229" sldId="262"/>
        </pc:sldMkLst>
      </pc:sldChg>
      <pc:sldChg chg="addSp delSp modSp new ord">
        <pc:chgData name="Jonas Bøgvad" userId="S::jb@skymadesimple.io::3ccd7f20-6c69-4d4e-9e13-bfb9a34adc45" providerId="AD" clId="Web-{200501F0-67C8-C3D2-E51C-EB3CBDC25F97}" dt="2024-11-06T18:52:26.689" v="762" actId="20577"/>
        <pc:sldMkLst>
          <pc:docMk/>
          <pc:sldMk cId="2313160701" sldId="263"/>
        </pc:sldMkLst>
      </pc:sldChg>
      <pc:sldChg chg="modSp new">
        <pc:chgData name="Jonas Bøgvad" userId="S::jb@skymadesimple.io::3ccd7f20-6c69-4d4e-9e13-bfb9a34adc45" providerId="AD" clId="Web-{200501F0-67C8-C3D2-E51C-EB3CBDC25F97}" dt="2024-11-06T18:23:56.985" v="194" actId="20577"/>
        <pc:sldMkLst>
          <pc:docMk/>
          <pc:sldMk cId="1916537821" sldId="264"/>
        </pc:sldMkLst>
      </pc:sldChg>
      <pc:sldChg chg="modSp new del">
        <pc:chgData name="Jonas Bøgvad" userId="S::jb@skymadesimple.io::3ccd7f20-6c69-4d4e-9e13-bfb9a34adc45" providerId="AD" clId="Web-{200501F0-67C8-C3D2-E51C-EB3CBDC25F97}" dt="2024-11-06T18:23:17.422" v="168"/>
        <pc:sldMkLst>
          <pc:docMk/>
          <pc:sldMk cId="1480864093" sldId="265"/>
        </pc:sldMkLst>
      </pc:sldChg>
      <pc:sldChg chg="addSp delSp modSp add replId">
        <pc:chgData name="Jonas Bøgvad" userId="S::jb@skymadesimple.io::3ccd7f20-6c69-4d4e-9e13-bfb9a34adc45" providerId="AD" clId="Web-{200501F0-67C8-C3D2-E51C-EB3CBDC25F97}" dt="2024-11-06T18:50:09.873" v="674" actId="20577"/>
        <pc:sldMkLst>
          <pc:docMk/>
          <pc:sldMk cId="3627802727" sldId="266"/>
        </pc:sldMkLst>
      </pc:sldChg>
      <pc:sldChg chg="modSp add replId modNotes">
        <pc:chgData name="Jonas Bøgvad" userId="S::jb@skymadesimple.io::3ccd7f20-6c69-4d4e-9e13-bfb9a34adc45" providerId="AD" clId="Web-{200501F0-67C8-C3D2-E51C-EB3CBDC25F97}" dt="2024-11-06T18:49:56.138" v="655"/>
        <pc:sldMkLst>
          <pc:docMk/>
          <pc:sldMk cId="1554582983" sldId="267"/>
        </pc:sldMkLst>
      </pc:sldChg>
      <pc:sldChg chg="addSp delSp modSp new modNotes">
        <pc:chgData name="Jonas Bøgvad" userId="S::jb@skymadesimple.io::3ccd7f20-6c69-4d4e-9e13-bfb9a34adc45" providerId="AD" clId="Web-{200501F0-67C8-C3D2-E51C-EB3CBDC25F97}" dt="2024-11-06T18:38:58.900" v="416" actId="1076"/>
        <pc:sldMkLst>
          <pc:docMk/>
          <pc:sldMk cId="1601469576" sldId="268"/>
        </pc:sldMkLst>
      </pc:sldChg>
      <pc:sldChg chg="addSp delSp modSp new">
        <pc:chgData name="Jonas Bøgvad" userId="S::jb@skymadesimple.io::3ccd7f20-6c69-4d4e-9e13-bfb9a34adc45" providerId="AD" clId="Web-{200501F0-67C8-C3D2-E51C-EB3CBDC25F97}" dt="2024-11-06T18:51:11.781" v="739" actId="20577"/>
        <pc:sldMkLst>
          <pc:docMk/>
          <pc:sldMk cId="294337260" sldId="269"/>
        </pc:sldMkLst>
      </pc:sldChg>
    </pc:docChg>
  </pc:docChgLst>
  <pc:docChgLst>
    <pc:chgData name="Lewis Barry" userId="S::lewis_conditionalaccess.uk#ext#@skymadesimple.onmicrosoft.com::08a6dc3f-54fa-46a3-bfa6-325ce4f367de" providerId="AD" clId="Web-{4B3BC9D9-2F38-3AFF-9002-043BB5AD40DA}"/>
    <pc:docChg chg="addSld modSld">
      <pc:chgData name="Lewis Barry" userId="S::lewis_conditionalaccess.uk#ext#@skymadesimple.onmicrosoft.com::08a6dc3f-54fa-46a3-bfa6-325ce4f367de" providerId="AD" clId="Web-{4B3BC9D9-2F38-3AFF-9002-043BB5AD40DA}" dt="2024-08-07T08:23:47.917" v="61"/>
      <pc:docMkLst>
        <pc:docMk/>
      </pc:docMkLst>
      <pc:sldChg chg="modSp new">
        <pc:chgData name="Lewis Barry" userId="S::lewis_conditionalaccess.uk#ext#@skymadesimple.onmicrosoft.com::08a6dc3f-54fa-46a3-bfa6-325ce4f367de" providerId="AD" clId="Web-{4B3BC9D9-2F38-3AFF-9002-043BB5AD40DA}" dt="2024-08-07T08:18:16.213" v="27" actId="20577"/>
        <pc:sldMkLst>
          <pc:docMk/>
          <pc:sldMk cId="1681911196" sldId="261"/>
        </pc:sldMkLst>
      </pc:sldChg>
      <pc:sldChg chg="addSp delSp modSp new">
        <pc:chgData name="Lewis Barry" userId="S::lewis_conditionalaccess.uk#ext#@skymadesimple.onmicrosoft.com::08a6dc3f-54fa-46a3-bfa6-325ce4f367de" providerId="AD" clId="Web-{4B3BC9D9-2F38-3AFF-9002-043BB5AD40DA}" dt="2024-08-07T08:22:44.612" v="44" actId="1076"/>
        <pc:sldMkLst>
          <pc:docMk/>
          <pc:sldMk cId="3226727601" sldId="262"/>
        </pc:sldMkLst>
      </pc:sldChg>
      <pc:sldChg chg="addSp delSp modSp new">
        <pc:chgData name="Lewis Barry" userId="S::lewis_conditionalaccess.uk#ext#@skymadesimple.onmicrosoft.com::08a6dc3f-54fa-46a3-bfa6-325ce4f367de" providerId="AD" clId="Web-{4B3BC9D9-2F38-3AFF-9002-043BB5AD40DA}" dt="2024-08-07T08:23:47.917" v="61"/>
        <pc:sldMkLst>
          <pc:docMk/>
          <pc:sldMk cId="1256630491" sldId="263"/>
        </pc:sldMkLst>
      </pc:sldChg>
    </pc:docChg>
  </pc:docChgLst>
  <pc:docChgLst>
    <pc:chgData name="Jonas Bøgvad" userId="3ccd7f20-6c69-4d4e-9e13-bfb9a34adc45" providerId="ADAL" clId="{846DBD4B-908F-4AF5-A803-B9C4DE8C4952}"/>
    <pc:docChg chg="undo custSel addSld delSld modSld sldOrd">
      <pc:chgData name="Jonas Bøgvad" userId="3ccd7f20-6c69-4d4e-9e13-bfb9a34adc45" providerId="ADAL" clId="{846DBD4B-908F-4AF5-A803-B9C4DE8C4952}" dt="2024-12-04T15:43:17.260" v="1962"/>
      <pc:docMkLst>
        <pc:docMk/>
      </pc:docMkLst>
      <pc:sldChg chg="addSp modSp mod">
        <pc:chgData name="Jonas Bøgvad" userId="3ccd7f20-6c69-4d4e-9e13-bfb9a34adc45" providerId="ADAL" clId="{846DBD4B-908F-4AF5-A803-B9C4DE8C4952}" dt="2024-12-04T15:40:12.535" v="1854" actId="115"/>
        <pc:sldMkLst>
          <pc:docMk/>
          <pc:sldMk cId="682217843" sldId="258"/>
        </pc:sldMkLst>
      </pc:sldChg>
      <pc:sldChg chg="delSp modSp mod modNotesTx">
        <pc:chgData name="Jonas Bøgvad" userId="3ccd7f20-6c69-4d4e-9e13-bfb9a34adc45" providerId="ADAL" clId="{846DBD4B-908F-4AF5-A803-B9C4DE8C4952}" dt="2024-12-04T15:00:51.713" v="976" actId="20577"/>
        <pc:sldMkLst>
          <pc:docMk/>
          <pc:sldMk cId="506622292" sldId="261"/>
        </pc:sldMkLst>
      </pc:sldChg>
      <pc:sldChg chg="del">
        <pc:chgData name="Jonas Bøgvad" userId="3ccd7f20-6c69-4d4e-9e13-bfb9a34adc45" providerId="ADAL" clId="{846DBD4B-908F-4AF5-A803-B9C4DE8C4952}" dt="2024-12-04T15:33:41.083" v="1745" actId="47"/>
        <pc:sldMkLst>
          <pc:docMk/>
          <pc:sldMk cId="4164116229" sldId="262"/>
        </pc:sldMkLst>
      </pc:sldChg>
      <pc:sldChg chg="del">
        <pc:chgData name="Jonas Bøgvad" userId="3ccd7f20-6c69-4d4e-9e13-bfb9a34adc45" providerId="ADAL" clId="{846DBD4B-908F-4AF5-A803-B9C4DE8C4952}" dt="2024-12-04T15:34:08.083" v="1763" actId="47"/>
        <pc:sldMkLst>
          <pc:docMk/>
          <pc:sldMk cId="2313160701" sldId="263"/>
        </pc:sldMkLst>
      </pc:sldChg>
      <pc:sldChg chg="del">
        <pc:chgData name="Jonas Bøgvad" userId="3ccd7f20-6c69-4d4e-9e13-bfb9a34adc45" providerId="ADAL" clId="{846DBD4B-908F-4AF5-A803-B9C4DE8C4952}" dt="2024-12-04T15:34:11.633" v="1764" actId="47"/>
        <pc:sldMkLst>
          <pc:docMk/>
          <pc:sldMk cId="1916537821" sldId="264"/>
        </pc:sldMkLst>
      </pc:sldChg>
      <pc:sldChg chg="addSp delSp modSp del mod">
        <pc:chgData name="Jonas Bøgvad" userId="3ccd7f20-6c69-4d4e-9e13-bfb9a34adc45" providerId="ADAL" clId="{846DBD4B-908F-4AF5-A803-B9C4DE8C4952}" dt="2024-12-04T15:34:05.945" v="1762" actId="47"/>
        <pc:sldMkLst>
          <pc:docMk/>
          <pc:sldMk cId="3627802727" sldId="266"/>
        </pc:sldMkLst>
      </pc:sldChg>
      <pc:sldChg chg="del">
        <pc:chgData name="Jonas Bøgvad" userId="3ccd7f20-6c69-4d4e-9e13-bfb9a34adc45" providerId="ADAL" clId="{846DBD4B-908F-4AF5-A803-B9C4DE8C4952}" dt="2024-12-04T15:34:14.559" v="1765" actId="47"/>
        <pc:sldMkLst>
          <pc:docMk/>
          <pc:sldMk cId="1554582983" sldId="267"/>
        </pc:sldMkLst>
      </pc:sldChg>
      <pc:sldChg chg="del">
        <pc:chgData name="Jonas Bøgvad" userId="3ccd7f20-6c69-4d4e-9e13-bfb9a34adc45" providerId="ADAL" clId="{846DBD4B-908F-4AF5-A803-B9C4DE8C4952}" dt="2024-12-04T15:23:15.696" v="1467" actId="47"/>
        <pc:sldMkLst>
          <pc:docMk/>
          <pc:sldMk cId="1601469576" sldId="268"/>
        </pc:sldMkLst>
      </pc:sldChg>
      <pc:sldChg chg="modSp del mod">
        <pc:chgData name="Jonas Bøgvad" userId="3ccd7f20-6c69-4d4e-9e13-bfb9a34adc45" providerId="ADAL" clId="{846DBD4B-908F-4AF5-A803-B9C4DE8C4952}" dt="2024-12-04T14:22:41.362" v="3" actId="47"/>
        <pc:sldMkLst>
          <pc:docMk/>
          <pc:sldMk cId="294337260" sldId="269"/>
        </pc:sldMkLst>
      </pc:sldChg>
      <pc:sldChg chg="addSp delSp modSp add mod">
        <pc:chgData name="Jonas Bøgvad" userId="3ccd7f20-6c69-4d4e-9e13-bfb9a34adc45" providerId="ADAL" clId="{846DBD4B-908F-4AF5-A803-B9C4DE8C4952}" dt="2024-12-04T14:52:10.903" v="924" actId="20577"/>
        <pc:sldMkLst>
          <pc:docMk/>
          <pc:sldMk cId="3945301315" sldId="270"/>
        </pc:sldMkLst>
      </pc:sldChg>
      <pc:sldChg chg="modSp new mod ord modNotesTx">
        <pc:chgData name="Jonas Bøgvad" userId="3ccd7f20-6c69-4d4e-9e13-bfb9a34adc45" providerId="ADAL" clId="{846DBD4B-908F-4AF5-A803-B9C4DE8C4952}" dt="2024-12-04T15:36:46.249" v="1772"/>
        <pc:sldMkLst>
          <pc:docMk/>
          <pc:sldMk cId="34999273" sldId="271"/>
        </pc:sldMkLst>
      </pc:sldChg>
      <pc:sldChg chg="modSp new del mod">
        <pc:chgData name="Jonas Bøgvad" userId="3ccd7f20-6c69-4d4e-9e13-bfb9a34adc45" providerId="ADAL" clId="{846DBD4B-908F-4AF5-A803-B9C4DE8C4952}" dt="2024-12-04T14:31:23.599" v="339" actId="47"/>
        <pc:sldMkLst>
          <pc:docMk/>
          <pc:sldMk cId="452860810" sldId="272"/>
        </pc:sldMkLst>
      </pc:sldChg>
      <pc:sldChg chg="addSp delSp modSp add mod ord">
        <pc:chgData name="Jonas Bøgvad" userId="3ccd7f20-6c69-4d4e-9e13-bfb9a34adc45" providerId="ADAL" clId="{846DBD4B-908F-4AF5-A803-B9C4DE8C4952}" dt="2024-12-04T15:32:23.891" v="1741" actId="14100"/>
        <pc:sldMkLst>
          <pc:docMk/>
          <pc:sldMk cId="2242706348" sldId="273"/>
        </pc:sldMkLst>
      </pc:sldChg>
      <pc:sldChg chg="modSp new mod ord modNotesTx">
        <pc:chgData name="Jonas Bøgvad" userId="3ccd7f20-6c69-4d4e-9e13-bfb9a34adc45" providerId="ADAL" clId="{846DBD4B-908F-4AF5-A803-B9C4DE8C4952}" dt="2024-12-04T15:33:15.203" v="1744" actId="20577"/>
        <pc:sldMkLst>
          <pc:docMk/>
          <pc:sldMk cId="2247620529" sldId="274"/>
        </pc:sldMkLst>
      </pc:sldChg>
      <pc:sldChg chg="modSp new mod">
        <pc:chgData name="Jonas Bøgvad" userId="3ccd7f20-6c69-4d4e-9e13-bfb9a34adc45" providerId="ADAL" clId="{846DBD4B-908F-4AF5-A803-B9C4DE8C4952}" dt="2024-12-04T15:23:09.928" v="1466" actId="113"/>
        <pc:sldMkLst>
          <pc:docMk/>
          <pc:sldMk cId="2285437086" sldId="275"/>
        </pc:sldMkLst>
      </pc:sldChg>
      <pc:sldChg chg="new del">
        <pc:chgData name="Jonas Bøgvad" userId="3ccd7f20-6c69-4d4e-9e13-bfb9a34adc45" providerId="ADAL" clId="{846DBD4B-908F-4AF5-A803-B9C4DE8C4952}" dt="2024-12-04T15:01:14.017" v="980" actId="47"/>
        <pc:sldMkLst>
          <pc:docMk/>
          <pc:sldMk cId="3755774023" sldId="275"/>
        </pc:sldMkLst>
      </pc:sldChg>
      <pc:sldChg chg="modSp add mod">
        <pc:chgData name="Jonas Bøgvad" userId="3ccd7f20-6c69-4d4e-9e13-bfb9a34adc45" providerId="ADAL" clId="{846DBD4B-908F-4AF5-A803-B9C4DE8C4952}" dt="2024-12-04T15:39:11.288" v="1828" actId="20577"/>
        <pc:sldMkLst>
          <pc:docMk/>
          <pc:sldMk cId="3059374400" sldId="276"/>
        </pc:sldMkLst>
      </pc:sldChg>
      <pc:sldChg chg="modSp add mod">
        <pc:chgData name="Jonas Bøgvad" userId="3ccd7f20-6c69-4d4e-9e13-bfb9a34adc45" providerId="ADAL" clId="{846DBD4B-908F-4AF5-A803-B9C4DE8C4952}" dt="2024-12-04T15:40:04.840" v="1853" actId="115"/>
        <pc:sldMkLst>
          <pc:docMk/>
          <pc:sldMk cId="2490034713" sldId="277"/>
        </pc:sldMkLst>
      </pc:sldChg>
      <pc:sldChg chg="modSp add mod">
        <pc:chgData name="Jonas Bøgvad" userId="3ccd7f20-6c69-4d4e-9e13-bfb9a34adc45" providerId="ADAL" clId="{846DBD4B-908F-4AF5-A803-B9C4DE8C4952}" dt="2024-12-04T15:40:01.958" v="1852" actId="115"/>
        <pc:sldMkLst>
          <pc:docMk/>
          <pc:sldMk cId="1905131500" sldId="278"/>
        </pc:sldMkLst>
      </pc:sldChg>
      <pc:sldChg chg="modSp add mod">
        <pc:chgData name="Jonas Bøgvad" userId="3ccd7f20-6c69-4d4e-9e13-bfb9a34adc45" providerId="ADAL" clId="{846DBD4B-908F-4AF5-A803-B9C4DE8C4952}" dt="2024-12-04T15:39:36.960" v="1841" actId="20577"/>
        <pc:sldMkLst>
          <pc:docMk/>
          <pc:sldMk cId="1277902302" sldId="279"/>
        </pc:sldMkLst>
      </pc:sldChg>
      <pc:sldChg chg="modSp add mod">
        <pc:chgData name="Jonas Bøgvad" userId="3ccd7f20-6c69-4d4e-9e13-bfb9a34adc45" providerId="ADAL" clId="{846DBD4B-908F-4AF5-A803-B9C4DE8C4952}" dt="2024-12-04T15:39:55.705" v="1851" actId="115"/>
        <pc:sldMkLst>
          <pc:docMk/>
          <pc:sldMk cId="1340846526" sldId="280"/>
        </pc:sldMkLst>
      </pc:sldChg>
      <pc:sldChg chg="addSp delSp modSp add mod">
        <pc:chgData name="Jonas Bøgvad" userId="3ccd7f20-6c69-4d4e-9e13-bfb9a34adc45" providerId="ADAL" clId="{846DBD4B-908F-4AF5-A803-B9C4DE8C4952}" dt="2024-12-04T15:41:01.180" v="1863" actId="255"/>
        <pc:sldMkLst>
          <pc:docMk/>
          <pc:sldMk cId="410594090" sldId="281"/>
        </pc:sldMkLst>
      </pc:sldChg>
      <pc:sldChg chg="modSp add mod">
        <pc:chgData name="Jonas Bøgvad" userId="3ccd7f20-6c69-4d4e-9e13-bfb9a34adc45" providerId="ADAL" clId="{846DBD4B-908F-4AF5-A803-B9C4DE8C4952}" dt="2024-12-04T15:41:24.242" v="1876" actId="115"/>
        <pc:sldMkLst>
          <pc:docMk/>
          <pc:sldMk cId="3936197355" sldId="282"/>
        </pc:sldMkLst>
      </pc:sldChg>
      <pc:sldChg chg="modSp add mod">
        <pc:chgData name="Jonas Bøgvad" userId="3ccd7f20-6c69-4d4e-9e13-bfb9a34adc45" providerId="ADAL" clId="{846DBD4B-908F-4AF5-A803-B9C4DE8C4952}" dt="2024-12-04T15:41:41.116" v="1882" actId="20577"/>
        <pc:sldMkLst>
          <pc:docMk/>
          <pc:sldMk cId="1193722956" sldId="283"/>
        </pc:sldMkLst>
      </pc:sldChg>
      <pc:sldChg chg="add del">
        <pc:chgData name="Jonas Bøgvad" userId="3ccd7f20-6c69-4d4e-9e13-bfb9a34adc45" providerId="ADAL" clId="{846DBD4B-908F-4AF5-A803-B9C4DE8C4952}" dt="2024-12-04T15:41:56.465" v="1884" actId="47"/>
        <pc:sldMkLst>
          <pc:docMk/>
          <pc:sldMk cId="1648842252" sldId="284"/>
        </pc:sldMkLst>
      </pc:sldChg>
      <pc:sldChg chg="modSp add mod">
        <pc:chgData name="Jonas Bøgvad" userId="3ccd7f20-6c69-4d4e-9e13-bfb9a34adc45" providerId="ADAL" clId="{846DBD4B-908F-4AF5-A803-B9C4DE8C4952}" dt="2024-12-04T15:42:10.749" v="1894" actId="115"/>
        <pc:sldMkLst>
          <pc:docMk/>
          <pc:sldMk cId="3885827169" sldId="284"/>
        </pc:sldMkLst>
      </pc:sldChg>
      <pc:sldChg chg="addSp modSp new mod">
        <pc:chgData name="Jonas Bøgvad" userId="3ccd7f20-6c69-4d4e-9e13-bfb9a34adc45" providerId="ADAL" clId="{846DBD4B-908F-4AF5-A803-B9C4DE8C4952}" dt="2024-12-04T15:43:17.260" v="1962"/>
        <pc:sldMkLst>
          <pc:docMk/>
          <pc:sldMk cId="765966097" sldId="285"/>
        </pc:sldMkLst>
      </pc:sldChg>
    </pc:docChg>
  </pc:docChgLst>
  <pc:docChgLst>
    <pc:chgData name="Lewis Barry" userId="S::lewis_conditionalaccess.uk#ext#@skymadesimple.onmicrosoft.com::08a6dc3f-54fa-46a3-bfa6-325ce4f367de" providerId="AD" clId="Web-{DB998EC9-BCFE-6C91-544C-F22ECF0CB006}"/>
    <pc:docChg chg="addSld modSld">
      <pc:chgData name="Lewis Barry" userId="S::lewis_conditionalaccess.uk#ext#@skymadesimple.onmicrosoft.com::08a6dc3f-54fa-46a3-bfa6-325ce4f367de" providerId="AD" clId="Web-{DB998EC9-BCFE-6C91-544C-F22ECF0CB006}" dt="2024-08-07T17:13:40.616" v="104" actId="20577"/>
      <pc:docMkLst>
        <pc:docMk/>
      </pc:docMkLst>
      <pc:sldChg chg="modSp new">
        <pc:chgData name="Lewis Barry" userId="S::lewis_conditionalaccess.uk#ext#@skymadesimple.onmicrosoft.com::08a6dc3f-54fa-46a3-bfa6-325ce4f367de" providerId="AD" clId="Web-{DB998EC9-BCFE-6C91-544C-F22ECF0CB006}" dt="2024-08-07T17:13:26.835" v="90" actId="20577"/>
        <pc:sldMkLst>
          <pc:docMk/>
          <pc:sldMk cId="1301944577" sldId="264"/>
        </pc:sldMkLst>
      </pc:sldChg>
      <pc:sldChg chg="modSp new">
        <pc:chgData name="Lewis Barry" userId="S::lewis_conditionalaccess.uk#ext#@skymadesimple.onmicrosoft.com::08a6dc3f-54fa-46a3-bfa6-325ce4f367de" providerId="AD" clId="Web-{DB998EC9-BCFE-6C91-544C-F22ECF0CB006}" dt="2024-08-07T17:13:03.881" v="88" actId="20577"/>
        <pc:sldMkLst>
          <pc:docMk/>
          <pc:sldMk cId="3655533379" sldId="265"/>
        </pc:sldMkLst>
      </pc:sldChg>
    </pc:docChg>
  </pc:docChgLst>
  <pc:docChgLst>
    <pc:chgData name="Jonas Bøgvad" userId="3ccd7f20-6c69-4d4e-9e13-bfb9a34adc45" providerId="ADAL" clId="{AB59D6CE-94A5-4FE4-A83C-178AE23CE3F2}"/>
    <pc:docChg chg="undo custSel addSld delSld modSld">
      <pc:chgData name="Jonas Bøgvad" userId="3ccd7f20-6c69-4d4e-9e13-bfb9a34adc45" providerId="ADAL" clId="{AB59D6CE-94A5-4FE4-A83C-178AE23CE3F2}" dt="2025-05-07T18:18:38.730" v="1240" actId="368"/>
      <pc:docMkLst>
        <pc:docMk/>
      </pc:docMkLst>
      <pc:sldChg chg="modSp mod">
        <pc:chgData name="Jonas Bøgvad" userId="3ccd7f20-6c69-4d4e-9e13-bfb9a34adc45" providerId="ADAL" clId="{AB59D6CE-94A5-4FE4-A83C-178AE23CE3F2}" dt="2025-05-07T16:38:56.046" v="9" actId="20577"/>
        <pc:sldMkLst>
          <pc:docMk/>
          <pc:sldMk cId="682217843" sldId="258"/>
        </pc:sldMkLst>
        <pc:spChg chg="mod">
          <ac:chgData name="Jonas Bøgvad" userId="3ccd7f20-6c69-4d4e-9e13-bfb9a34adc45" providerId="ADAL" clId="{AB59D6CE-94A5-4FE4-A83C-178AE23CE3F2}" dt="2025-05-07T16:38:56.046" v="9" actId="20577"/>
          <ac:spMkLst>
            <pc:docMk/>
            <pc:sldMk cId="682217843" sldId="258"/>
            <ac:spMk id="5" creationId="{F55F43C5-F4A7-1D00-3AF3-7628C99EEC61}"/>
          </ac:spMkLst>
        </pc:spChg>
      </pc:sldChg>
      <pc:sldChg chg="del">
        <pc:chgData name="Jonas Bøgvad" userId="3ccd7f20-6c69-4d4e-9e13-bfb9a34adc45" providerId="ADAL" clId="{AB59D6CE-94A5-4FE4-A83C-178AE23CE3F2}" dt="2025-05-07T17:07:34.404" v="631" actId="47"/>
        <pc:sldMkLst>
          <pc:docMk/>
          <pc:sldMk cId="160060506" sldId="297"/>
        </pc:sldMkLst>
      </pc:sldChg>
      <pc:sldChg chg="del">
        <pc:chgData name="Jonas Bøgvad" userId="3ccd7f20-6c69-4d4e-9e13-bfb9a34adc45" providerId="ADAL" clId="{AB59D6CE-94A5-4FE4-A83C-178AE23CE3F2}" dt="2025-05-07T17:07:35.583" v="632" actId="47"/>
        <pc:sldMkLst>
          <pc:docMk/>
          <pc:sldMk cId="1923326932" sldId="298"/>
        </pc:sldMkLst>
      </pc:sldChg>
      <pc:sldChg chg="del">
        <pc:chgData name="Jonas Bøgvad" userId="3ccd7f20-6c69-4d4e-9e13-bfb9a34adc45" providerId="ADAL" clId="{AB59D6CE-94A5-4FE4-A83C-178AE23CE3F2}" dt="2025-05-07T17:07:36.706" v="633" actId="47"/>
        <pc:sldMkLst>
          <pc:docMk/>
          <pc:sldMk cId="2391630380" sldId="299"/>
        </pc:sldMkLst>
      </pc:sldChg>
      <pc:sldChg chg="del">
        <pc:chgData name="Jonas Bøgvad" userId="3ccd7f20-6c69-4d4e-9e13-bfb9a34adc45" providerId="ADAL" clId="{AB59D6CE-94A5-4FE4-A83C-178AE23CE3F2}" dt="2025-05-07T17:07:38.598" v="634" actId="47"/>
        <pc:sldMkLst>
          <pc:docMk/>
          <pc:sldMk cId="3056064833" sldId="300"/>
        </pc:sldMkLst>
      </pc:sldChg>
      <pc:sldChg chg="modSp mod modNotesTx">
        <pc:chgData name="Jonas Bøgvad" userId="3ccd7f20-6c69-4d4e-9e13-bfb9a34adc45" providerId="ADAL" clId="{AB59D6CE-94A5-4FE4-A83C-178AE23CE3F2}" dt="2025-05-07T18:18:38.730" v="1240" actId="368"/>
        <pc:sldMkLst>
          <pc:docMk/>
          <pc:sldMk cId="4286153853" sldId="301"/>
        </pc:sldMkLst>
        <pc:spChg chg="mod">
          <ac:chgData name="Jonas Bøgvad" userId="3ccd7f20-6c69-4d4e-9e13-bfb9a34adc45" providerId="ADAL" clId="{AB59D6CE-94A5-4FE4-A83C-178AE23CE3F2}" dt="2025-05-07T18:00:41.849" v="1236" actId="113"/>
          <ac:spMkLst>
            <pc:docMk/>
            <pc:sldMk cId="4286153853" sldId="301"/>
            <ac:spMk id="3" creationId="{9213CD60-AFA8-11ED-4D56-A85EAFF412CF}"/>
          </ac:spMkLst>
        </pc:spChg>
      </pc:sldChg>
      <pc:sldChg chg="del">
        <pc:chgData name="Jonas Bøgvad" userId="3ccd7f20-6c69-4d4e-9e13-bfb9a34adc45" providerId="ADAL" clId="{AB59D6CE-94A5-4FE4-A83C-178AE23CE3F2}" dt="2025-05-07T17:07:40.377" v="635" actId="47"/>
        <pc:sldMkLst>
          <pc:docMk/>
          <pc:sldMk cId="195794302" sldId="302"/>
        </pc:sldMkLst>
      </pc:sldChg>
      <pc:sldChg chg="addSp delSp modSp new mod modAnim">
        <pc:chgData name="Jonas Bøgvad" userId="3ccd7f20-6c69-4d4e-9e13-bfb9a34adc45" providerId="ADAL" clId="{AB59D6CE-94A5-4FE4-A83C-178AE23CE3F2}" dt="2025-05-07T16:48:43.068" v="440"/>
        <pc:sldMkLst>
          <pc:docMk/>
          <pc:sldMk cId="3091807038" sldId="303"/>
        </pc:sldMkLst>
        <pc:spChg chg="mod">
          <ac:chgData name="Jonas Bøgvad" userId="3ccd7f20-6c69-4d4e-9e13-bfb9a34adc45" providerId="ADAL" clId="{AB59D6CE-94A5-4FE4-A83C-178AE23CE3F2}" dt="2025-05-07T16:42:55.508" v="303" actId="20577"/>
          <ac:spMkLst>
            <pc:docMk/>
            <pc:sldMk cId="3091807038" sldId="303"/>
            <ac:spMk id="2" creationId="{AB30AF10-1D30-3803-FF97-CC0AFDF0606C}"/>
          </ac:spMkLst>
        </pc:spChg>
        <pc:spChg chg="del mod">
          <ac:chgData name="Jonas Bøgvad" userId="3ccd7f20-6c69-4d4e-9e13-bfb9a34adc45" providerId="ADAL" clId="{AB59D6CE-94A5-4FE4-A83C-178AE23CE3F2}" dt="2025-05-07T16:43:53.785" v="372" actId="478"/>
          <ac:spMkLst>
            <pc:docMk/>
            <pc:sldMk cId="3091807038" sldId="303"/>
            <ac:spMk id="3" creationId="{0E684381-1C05-88E0-5F9E-D4A1441753DA}"/>
          </ac:spMkLst>
        </pc:spChg>
        <pc:spChg chg="add mod">
          <ac:chgData name="Jonas Bøgvad" userId="3ccd7f20-6c69-4d4e-9e13-bfb9a34adc45" providerId="ADAL" clId="{AB59D6CE-94A5-4FE4-A83C-178AE23CE3F2}" dt="2025-05-07T16:45:55.101" v="415" actId="1076"/>
          <ac:spMkLst>
            <pc:docMk/>
            <pc:sldMk cId="3091807038" sldId="303"/>
            <ac:spMk id="5" creationId="{F93F3A57-2A0C-41B2-301F-EE96EE3360CF}"/>
          </ac:spMkLst>
        </pc:spChg>
        <pc:spChg chg="add mod">
          <ac:chgData name="Jonas Bøgvad" userId="3ccd7f20-6c69-4d4e-9e13-bfb9a34adc45" providerId="ADAL" clId="{AB59D6CE-94A5-4FE4-A83C-178AE23CE3F2}" dt="2025-05-07T16:45:29.202" v="410" actId="1076"/>
          <ac:spMkLst>
            <pc:docMk/>
            <pc:sldMk cId="3091807038" sldId="303"/>
            <ac:spMk id="7" creationId="{AB2821D1-5CC7-E30F-74E1-FAE6DB15A27F}"/>
          </ac:spMkLst>
        </pc:spChg>
        <pc:spChg chg="add mod">
          <ac:chgData name="Jonas Bøgvad" userId="3ccd7f20-6c69-4d4e-9e13-bfb9a34adc45" providerId="ADAL" clId="{AB59D6CE-94A5-4FE4-A83C-178AE23CE3F2}" dt="2025-05-07T16:48:43.068" v="440"/>
          <ac:spMkLst>
            <pc:docMk/>
            <pc:sldMk cId="3091807038" sldId="303"/>
            <ac:spMk id="9" creationId="{E780A18B-C15C-8299-8EC6-1873954830F7}"/>
          </ac:spMkLst>
        </pc:spChg>
        <pc:spChg chg="add mod">
          <ac:chgData name="Jonas Bøgvad" userId="3ccd7f20-6c69-4d4e-9e13-bfb9a34adc45" providerId="ADAL" clId="{AB59D6CE-94A5-4FE4-A83C-178AE23CE3F2}" dt="2025-05-07T16:45:11.496" v="401" actId="1076"/>
          <ac:spMkLst>
            <pc:docMk/>
            <pc:sldMk cId="3091807038" sldId="303"/>
            <ac:spMk id="11" creationId="{5E48ABB7-7FF4-45BC-ABFC-DBBDADD5C84C}"/>
          </ac:spMkLst>
        </pc:spChg>
        <pc:spChg chg="add mod">
          <ac:chgData name="Jonas Bøgvad" userId="3ccd7f20-6c69-4d4e-9e13-bfb9a34adc45" providerId="ADAL" clId="{AB59D6CE-94A5-4FE4-A83C-178AE23CE3F2}" dt="2025-05-07T16:45:21.595" v="407" actId="404"/>
          <ac:spMkLst>
            <pc:docMk/>
            <pc:sldMk cId="3091807038" sldId="303"/>
            <ac:spMk id="12" creationId="{26259B10-8982-402E-AEE3-A54C80E603A2}"/>
          </ac:spMkLst>
        </pc:spChg>
      </pc:sldChg>
      <pc:sldChg chg="addSp delSp modSp new mod modNotesTx">
        <pc:chgData name="Jonas Bøgvad" userId="3ccd7f20-6c69-4d4e-9e13-bfb9a34adc45" providerId="ADAL" clId="{AB59D6CE-94A5-4FE4-A83C-178AE23CE3F2}" dt="2025-05-07T17:23:07.094" v="955" actId="113"/>
        <pc:sldMkLst>
          <pc:docMk/>
          <pc:sldMk cId="1282406497" sldId="304"/>
        </pc:sldMkLst>
        <pc:spChg chg="mod">
          <ac:chgData name="Jonas Bøgvad" userId="3ccd7f20-6c69-4d4e-9e13-bfb9a34adc45" providerId="ADAL" clId="{AB59D6CE-94A5-4FE4-A83C-178AE23CE3F2}" dt="2025-05-07T17:23:07.094" v="955" actId="113"/>
          <ac:spMkLst>
            <pc:docMk/>
            <pc:sldMk cId="1282406497" sldId="304"/>
            <ac:spMk id="2" creationId="{00DFE504-C011-BA17-E1D4-A2DE62B0E6F5}"/>
          </ac:spMkLst>
        </pc:spChg>
        <pc:spChg chg="del">
          <ac:chgData name="Jonas Bøgvad" userId="3ccd7f20-6c69-4d4e-9e13-bfb9a34adc45" providerId="ADAL" clId="{AB59D6CE-94A5-4FE4-A83C-178AE23CE3F2}" dt="2025-05-07T17:02:07.510" v="584"/>
          <ac:spMkLst>
            <pc:docMk/>
            <pc:sldMk cId="1282406497" sldId="304"/>
            <ac:spMk id="3" creationId="{3B68CBEE-A2D8-E27B-B8B9-A2B7C790B377}"/>
          </ac:spMkLst>
        </pc:spChg>
        <pc:spChg chg="add mod">
          <ac:chgData name="Jonas Bøgvad" userId="3ccd7f20-6c69-4d4e-9e13-bfb9a34adc45" providerId="ADAL" clId="{AB59D6CE-94A5-4FE4-A83C-178AE23CE3F2}" dt="2025-05-07T17:07:10.191" v="627" actId="1076"/>
          <ac:spMkLst>
            <pc:docMk/>
            <pc:sldMk cId="1282406497" sldId="304"/>
            <ac:spMk id="4" creationId="{46B68271-8FD7-3E61-C958-DEE00A987574}"/>
          </ac:spMkLst>
        </pc:spChg>
        <pc:spChg chg="add del mod">
          <ac:chgData name="Jonas Bøgvad" userId="3ccd7f20-6c69-4d4e-9e13-bfb9a34adc45" providerId="ADAL" clId="{AB59D6CE-94A5-4FE4-A83C-178AE23CE3F2}" dt="2025-05-07T17:06:32.058" v="601" actId="478"/>
          <ac:spMkLst>
            <pc:docMk/>
            <pc:sldMk cId="1282406497" sldId="304"/>
            <ac:spMk id="5" creationId="{50DA9CD0-78D3-1ABF-B600-702968652C78}"/>
          </ac:spMkLst>
        </pc:spChg>
        <pc:picChg chg="add del mod">
          <ac:chgData name="Jonas Bøgvad" userId="3ccd7f20-6c69-4d4e-9e13-bfb9a34adc45" providerId="ADAL" clId="{AB59D6CE-94A5-4FE4-A83C-178AE23CE3F2}" dt="2025-05-07T17:06:14.515" v="596" actId="478"/>
          <ac:picMkLst>
            <pc:docMk/>
            <pc:sldMk cId="1282406497" sldId="304"/>
            <ac:picMk id="1026" creationId="{9CBE065E-35BD-88B3-B13F-8961CE8CF32F}"/>
          </ac:picMkLst>
        </pc:picChg>
        <pc:picChg chg="add mod">
          <ac:chgData name="Jonas Bøgvad" userId="3ccd7f20-6c69-4d4e-9e13-bfb9a34adc45" providerId="ADAL" clId="{AB59D6CE-94A5-4FE4-A83C-178AE23CE3F2}" dt="2025-05-07T17:07:21.951" v="630" actId="1076"/>
          <ac:picMkLst>
            <pc:docMk/>
            <pc:sldMk cId="1282406497" sldId="304"/>
            <ac:picMk id="1028" creationId="{65AFB527-1166-5A04-881F-1B6CCBE4765A}"/>
          </ac:picMkLst>
        </pc:picChg>
      </pc:sldChg>
      <pc:sldChg chg="addSp delSp modSp new mod modNotesTx">
        <pc:chgData name="Jonas Bøgvad" userId="3ccd7f20-6c69-4d4e-9e13-bfb9a34adc45" providerId="ADAL" clId="{AB59D6CE-94A5-4FE4-A83C-178AE23CE3F2}" dt="2025-05-07T17:15:21.975" v="813" actId="20577"/>
        <pc:sldMkLst>
          <pc:docMk/>
          <pc:sldMk cId="1287790578" sldId="305"/>
        </pc:sldMkLst>
        <pc:spChg chg="mod">
          <ac:chgData name="Jonas Bøgvad" userId="3ccd7f20-6c69-4d4e-9e13-bfb9a34adc45" providerId="ADAL" clId="{AB59D6CE-94A5-4FE4-A83C-178AE23CE3F2}" dt="2025-05-07T17:15:21.975" v="813" actId="20577"/>
          <ac:spMkLst>
            <pc:docMk/>
            <pc:sldMk cId="1287790578" sldId="305"/>
            <ac:spMk id="2" creationId="{B1F0FFA4-6FBB-AFC1-2C8C-34D99AAB25FE}"/>
          </ac:spMkLst>
        </pc:spChg>
        <pc:spChg chg="del">
          <ac:chgData name="Jonas Bøgvad" userId="3ccd7f20-6c69-4d4e-9e13-bfb9a34adc45" providerId="ADAL" clId="{AB59D6CE-94A5-4FE4-A83C-178AE23CE3F2}" dt="2025-05-07T17:10:57.014" v="639"/>
          <ac:spMkLst>
            <pc:docMk/>
            <pc:sldMk cId="1287790578" sldId="305"/>
            <ac:spMk id="3" creationId="{BD041A6B-6F2C-3072-E1F6-71D282593025}"/>
          </ac:spMkLst>
        </pc:spChg>
        <pc:spChg chg="add mod">
          <ac:chgData name="Jonas Bøgvad" userId="3ccd7f20-6c69-4d4e-9e13-bfb9a34adc45" providerId="ADAL" clId="{AB59D6CE-94A5-4FE4-A83C-178AE23CE3F2}" dt="2025-05-07T17:14:26.961" v="723" actId="5793"/>
          <ac:spMkLst>
            <pc:docMk/>
            <pc:sldMk cId="1287790578" sldId="305"/>
            <ac:spMk id="4" creationId="{DE7AEB5F-CAF5-7F4C-B98E-A2EE55C21489}"/>
          </ac:spMkLst>
        </pc:spChg>
        <pc:picChg chg="add mod">
          <ac:chgData name="Jonas Bøgvad" userId="3ccd7f20-6c69-4d4e-9e13-bfb9a34adc45" providerId="ADAL" clId="{AB59D6CE-94A5-4FE4-A83C-178AE23CE3F2}" dt="2025-05-07T17:11:34.362" v="651" actId="1076"/>
          <ac:picMkLst>
            <pc:docMk/>
            <pc:sldMk cId="1287790578" sldId="305"/>
            <ac:picMk id="2050" creationId="{45D9F4B1-43E8-4B00-17AC-123D6EB2FA82}"/>
          </ac:picMkLst>
        </pc:picChg>
      </pc:sldChg>
      <pc:sldChg chg="modSp new mod">
        <pc:chgData name="Jonas Bøgvad" userId="3ccd7f20-6c69-4d4e-9e13-bfb9a34adc45" providerId="ADAL" clId="{AB59D6CE-94A5-4FE4-A83C-178AE23CE3F2}" dt="2025-05-07T17:21:35.990" v="953" actId="20577"/>
        <pc:sldMkLst>
          <pc:docMk/>
          <pc:sldMk cId="3261953628" sldId="306"/>
        </pc:sldMkLst>
        <pc:spChg chg="mod">
          <ac:chgData name="Jonas Bøgvad" userId="3ccd7f20-6c69-4d4e-9e13-bfb9a34adc45" providerId="ADAL" clId="{AB59D6CE-94A5-4FE4-A83C-178AE23CE3F2}" dt="2025-05-07T17:15:46.253" v="818" actId="113"/>
          <ac:spMkLst>
            <pc:docMk/>
            <pc:sldMk cId="3261953628" sldId="306"/>
            <ac:spMk id="2" creationId="{AA663C59-6A12-1FD5-647D-604A747420C1}"/>
          </ac:spMkLst>
        </pc:spChg>
        <pc:spChg chg="mod">
          <ac:chgData name="Jonas Bøgvad" userId="3ccd7f20-6c69-4d4e-9e13-bfb9a34adc45" providerId="ADAL" clId="{AB59D6CE-94A5-4FE4-A83C-178AE23CE3F2}" dt="2025-05-07T17:21:35.990" v="953" actId="20577"/>
          <ac:spMkLst>
            <pc:docMk/>
            <pc:sldMk cId="3261953628" sldId="306"/>
            <ac:spMk id="3" creationId="{2FC913AD-606B-479B-336F-C019D051C976}"/>
          </ac:spMkLst>
        </pc:spChg>
      </pc:sldChg>
      <pc:sldChg chg="addSp delSp modSp new mod setBg">
        <pc:chgData name="Jonas Bøgvad" userId="3ccd7f20-6c69-4d4e-9e13-bfb9a34adc45" providerId="ADAL" clId="{AB59D6CE-94A5-4FE4-A83C-178AE23CE3F2}" dt="2025-05-07T17:30:35.842" v="1049" actId="1076"/>
        <pc:sldMkLst>
          <pc:docMk/>
          <pc:sldMk cId="96264012" sldId="307"/>
        </pc:sldMkLst>
        <pc:spChg chg="mod">
          <ac:chgData name="Jonas Bøgvad" userId="3ccd7f20-6c69-4d4e-9e13-bfb9a34adc45" providerId="ADAL" clId="{AB59D6CE-94A5-4FE4-A83C-178AE23CE3F2}" dt="2025-05-07T17:30:05.528" v="1042" actId="26606"/>
          <ac:spMkLst>
            <pc:docMk/>
            <pc:sldMk cId="96264012" sldId="307"/>
            <ac:spMk id="2" creationId="{7F4087F9-0B5D-87FA-D3DD-82644BA1D67F}"/>
          </ac:spMkLst>
        </pc:spChg>
        <pc:spChg chg="del mod">
          <ac:chgData name="Jonas Bøgvad" userId="3ccd7f20-6c69-4d4e-9e13-bfb9a34adc45" providerId="ADAL" clId="{AB59D6CE-94A5-4FE4-A83C-178AE23CE3F2}" dt="2025-05-07T17:25:42.572" v="967"/>
          <ac:spMkLst>
            <pc:docMk/>
            <pc:sldMk cId="96264012" sldId="307"/>
            <ac:spMk id="3" creationId="{86F2D9B6-CB61-CC50-D52D-23BDC1F13F7D}"/>
          </ac:spMkLst>
        </pc:spChg>
        <pc:spChg chg="add mod">
          <ac:chgData name="Jonas Bøgvad" userId="3ccd7f20-6c69-4d4e-9e13-bfb9a34adc45" providerId="ADAL" clId="{AB59D6CE-94A5-4FE4-A83C-178AE23CE3F2}" dt="2025-05-07T17:30:32.214" v="1048" actId="207"/>
          <ac:spMkLst>
            <pc:docMk/>
            <pc:sldMk cId="96264012" sldId="307"/>
            <ac:spMk id="4" creationId="{B15E3B43-1ACA-41B8-1829-98F29577A4D9}"/>
          </ac:spMkLst>
        </pc:spChg>
        <pc:spChg chg="add del">
          <ac:chgData name="Jonas Bøgvad" userId="3ccd7f20-6c69-4d4e-9e13-bfb9a34adc45" providerId="ADAL" clId="{AB59D6CE-94A5-4FE4-A83C-178AE23CE3F2}" dt="2025-05-07T17:30:05.528" v="1042" actId="26606"/>
          <ac:spMkLst>
            <pc:docMk/>
            <pc:sldMk cId="96264012" sldId="307"/>
            <ac:spMk id="3079" creationId="{F13C74B1-5B17-4795-BED0-7140497B445A}"/>
          </ac:spMkLst>
        </pc:spChg>
        <pc:spChg chg="add del">
          <ac:chgData name="Jonas Bøgvad" userId="3ccd7f20-6c69-4d4e-9e13-bfb9a34adc45" providerId="ADAL" clId="{AB59D6CE-94A5-4FE4-A83C-178AE23CE3F2}" dt="2025-05-07T17:30:05.528" v="1042" actId="26606"/>
          <ac:spMkLst>
            <pc:docMk/>
            <pc:sldMk cId="96264012" sldId="307"/>
            <ac:spMk id="3081" creationId="{D4974D33-8DC5-464E-8C6D-BE58F0669C17}"/>
          </ac:spMkLst>
        </pc:spChg>
        <pc:picChg chg="add mod">
          <ac:chgData name="Jonas Bøgvad" userId="3ccd7f20-6c69-4d4e-9e13-bfb9a34adc45" providerId="ADAL" clId="{AB59D6CE-94A5-4FE4-A83C-178AE23CE3F2}" dt="2025-05-07T17:30:35.842" v="1049" actId="1076"/>
          <ac:picMkLst>
            <pc:docMk/>
            <pc:sldMk cId="96264012" sldId="307"/>
            <ac:picMk id="3074" creationId="{7BD4781E-DE11-BBBD-AE09-371860E8A4DE}"/>
          </ac:picMkLst>
        </pc:picChg>
      </pc:sldChg>
      <pc:sldChg chg="addSp delSp modSp new mod modNotesTx">
        <pc:chgData name="Jonas Bøgvad" userId="3ccd7f20-6c69-4d4e-9e13-bfb9a34adc45" providerId="ADAL" clId="{AB59D6CE-94A5-4FE4-A83C-178AE23CE3F2}" dt="2025-05-07T17:50:36.490" v="1208"/>
        <pc:sldMkLst>
          <pc:docMk/>
          <pc:sldMk cId="867004277" sldId="308"/>
        </pc:sldMkLst>
        <pc:spChg chg="mod">
          <ac:chgData name="Jonas Bøgvad" userId="3ccd7f20-6c69-4d4e-9e13-bfb9a34adc45" providerId="ADAL" clId="{AB59D6CE-94A5-4FE4-A83C-178AE23CE3F2}" dt="2025-05-07T17:50:36.490" v="1208"/>
          <ac:spMkLst>
            <pc:docMk/>
            <pc:sldMk cId="867004277" sldId="308"/>
            <ac:spMk id="2" creationId="{98AF5EE5-2F32-DD14-0FFB-5FB26DEAC83E}"/>
          </ac:spMkLst>
        </pc:spChg>
        <pc:spChg chg="del">
          <ac:chgData name="Jonas Bøgvad" userId="3ccd7f20-6c69-4d4e-9e13-bfb9a34adc45" providerId="ADAL" clId="{AB59D6CE-94A5-4FE4-A83C-178AE23CE3F2}" dt="2025-05-07T17:41:36.092" v="1056"/>
          <ac:spMkLst>
            <pc:docMk/>
            <pc:sldMk cId="867004277" sldId="308"/>
            <ac:spMk id="3" creationId="{C43870BA-5350-0A41-B4E3-5731FD7C3B35}"/>
          </ac:spMkLst>
        </pc:spChg>
        <pc:spChg chg="add mod">
          <ac:chgData name="Jonas Bøgvad" userId="3ccd7f20-6c69-4d4e-9e13-bfb9a34adc45" providerId="ADAL" clId="{AB59D6CE-94A5-4FE4-A83C-178AE23CE3F2}" dt="2025-05-07T17:44:34.444" v="1101" actId="1076"/>
          <ac:spMkLst>
            <pc:docMk/>
            <pc:sldMk cId="867004277" sldId="308"/>
            <ac:spMk id="4" creationId="{42915AD2-A812-835B-2390-C22CB38EDF53}"/>
          </ac:spMkLst>
        </pc:spChg>
        <pc:picChg chg="add mod">
          <ac:chgData name="Jonas Bøgvad" userId="3ccd7f20-6c69-4d4e-9e13-bfb9a34adc45" providerId="ADAL" clId="{AB59D6CE-94A5-4FE4-A83C-178AE23CE3F2}" dt="2025-05-07T17:44:35.471" v="1102" actId="1076"/>
          <ac:picMkLst>
            <pc:docMk/>
            <pc:sldMk cId="867004277" sldId="308"/>
            <ac:picMk id="1026" creationId="{A0E3E92E-344A-4AD5-4756-1DEA381DD941}"/>
          </ac:picMkLst>
        </pc:picChg>
        <pc:picChg chg="add mod">
          <ac:chgData name="Jonas Bøgvad" userId="3ccd7f20-6c69-4d4e-9e13-bfb9a34adc45" providerId="ADAL" clId="{AB59D6CE-94A5-4FE4-A83C-178AE23CE3F2}" dt="2025-05-07T17:42:17.442" v="1067" actId="1076"/>
          <ac:picMkLst>
            <pc:docMk/>
            <pc:sldMk cId="867004277" sldId="308"/>
            <ac:picMk id="1028" creationId="{7E198483-02EF-7B4B-D8D0-C06C1991E21D}"/>
          </ac:picMkLst>
        </pc:picChg>
      </pc:sldChg>
      <pc:sldChg chg="modSp new mod">
        <pc:chgData name="Jonas Bøgvad" userId="3ccd7f20-6c69-4d4e-9e13-bfb9a34adc45" providerId="ADAL" clId="{AB59D6CE-94A5-4FE4-A83C-178AE23CE3F2}" dt="2025-05-07T17:50:31.481" v="1205"/>
        <pc:sldMkLst>
          <pc:docMk/>
          <pc:sldMk cId="3323403568" sldId="309"/>
        </pc:sldMkLst>
        <pc:spChg chg="mod">
          <ac:chgData name="Jonas Bøgvad" userId="3ccd7f20-6c69-4d4e-9e13-bfb9a34adc45" providerId="ADAL" clId="{AB59D6CE-94A5-4FE4-A83C-178AE23CE3F2}" dt="2025-05-07T17:50:31.481" v="1205"/>
          <ac:spMkLst>
            <pc:docMk/>
            <pc:sldMk cId="3323403568" sldId="309"/>
            <ac:spMk id="2" creationId="{45B6D18F-71A9-322E-7156-67DF18CC7A00}"/>
          </ac:spMkLst>
        </pc:spChg>
        <pc:spChg chg="mod">
          <ac:chgData name="Jonas Bøgvad" userId="3ccd7f20-6c69-4d4e-9e13-bfb9a34adc45" providerId="ADAL" clId="{AB59D6CE-94A5-4FE4-A83C-178AE23CE3F2}" dt="2025-05-07T17:50:16.757" v="1186" actId="15"/>
          <ac:spMkLst>
            <pc:docMk/>
            <pc:sldMk cId="3323403568" sldId="309"/>
            <ac:spMk id="3" creationId="{06AFE7FB-2508-90F1-8681-D1606D1BB3B1}"/>
          </ac:spMkLst>
        </pc:spChg>
      </pc:sldChg>
      <pc:sldChg chg="addSp delSp modSp new mod modNotesTx">
        <pc:chgData name="Jonas Bøgvad" userId="3ccd7f20-6c69-4d4e-9e13-bfb9a34adc45" providerId="ADAL" clId="{AB59D6CE-94A5-4FE4-A83C-178AE23CE3F2}" dt="2025-05-07T18:00:24.232" v="1220" actId="113"/>
        <pc:sldMkLst>
          <pc:docMk/>
          <pc:sldMk cId="2756693882" sldId="310"/>
        </pc:sldMkLst>
        <pc:spChg chg="mod">
          <ac:chgData name="Jonas Bøgvad" userId="3ccd7f20-6c69-4d4e-9e13-bfb9a34adc45" providerId="ADAL" clId="{AB59D6CE-94A5-4FE4-A83C-178AE23CE3F2}" dt="2025-05-07T18:00:24.232" v="1220" actId="113"/>
          <ac:spMkLst>
            <pc:docMk/>
            <pc:sldMk cId="2756693882" sldId="310"/>
            <ac:spMk id="2" creationId="{F64F894C-30B0-3E9D-7D77-39E31AF90D94}"/>
          </ac:spMkLst>
        </pc:spChg>
        <pc:spChg chg="del">
          <ac:chgData name="Jonas Bøgvad" userId="3ccd7f20-6c69-4d4e-9e13-bfb9a34adc45" providerId="ADAL" clId="{AB59D6CE-94A5-4FE4-A83C-178AE23CE3F2}" dt="2025-05-07T18:00:16.555" v="1218"/>
          <ac:spMkLst>
            <pc:docMk/>
            <pc:sldMk cId="2756693882" sldId="310"/>
            <ac:spMk id="3" creationId="{C25A0A8F-141D-7BA9-C5D1-242628928762}"/>
          </ac:spMkLst>
        </pc:spChg>
        <pc:picChg chg="add mod">
          <ac:chgData name="Jonas Bøgvad" userId="3ccd7f20-6c69-4d4e-9e13-bfb9a34adc45" providerId="ADAL" clId="{AB59D6CE-94A5-4FE4-A83C-178AE23CE3F2}" dt="2025-05-07T18:00:16.555" v="1218"/>
          <ac:picMkLst>
            <pc:docMk/>
            <pc:sldMk cId="2756693882" sldId="310"/>
            <ac:picMk id="2050" creationId="{A067A09D-13F0-776D-301A-AF4B5569AA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D3D65-B77D-4FB3-AB25-F57290C772A7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162F-9E0F-4E82-B7BF-DEF0AFF6FEB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6278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685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Objective of </a:t>
            </a:r>
            <a:r>
              <a:rPr lang="en-GB" err="1"/>
              <a:t>CloudHour</a:t>
            </a:r>
            <a:endParaRPr lang="en-GB"/>
          </a:p>
          <a:p>
            <a:pPr lvl="1"/>
            <a:r>
              <a:rPr lang="en-GB"/>
              <a:t>The objective of </a:t>
            </a:r>
            <a:r>
              <a:rPr lang="en-GB" err="1"/>
              <a:t>CloudHour</a:t>
            </a:r>
            <a:r>
              <a:rPr lang="en-GB"/>
              <a:t> is to create a collaborative space where professionals can come together to discuss, learn, and share insights on the most pressing topics in cloud security and modern workplace technology.</a:t>
            </a:r>
          </a:p>
          <a:p>
            <a:r>
              <a:rPr lang="en-GB"/>
              <a:t>Why its important</a:t>
            </a:r>
          </a:p>
          <a:p>
            <a:pPr lvl="1"/>
            <a:r>
              <a:rPr lang="en-GB" err="1"/>
              <a:t>CloudHour</a:t>
            </a:r>
            <a:r>
              <a:rPr lang="en-GB"/>
              <a:t> is important because, in the rapidly evolving landscape of cloud security and workplace technologies, staying updated and connected is crucial for career growth and organizational resilience</a:t>
            </a:r>
          </a:p>
          <a:p>
            <a:r>
              <a:rPr lang="en-GB"/>
              <a:t>How it will benefit the community</a:t>
            </a:r>
          </a:p>
          <a:p>
            <a:pPr lvl="1"/>
            <a:r>
              <a:rPr lang="en-GB"/>
              <a:t>By attending </a:t>
            </a:r>
            <a:r>
              <a:rPr lang="en-GB" err="1"/>
              <a:t>CloudHour</a:t>
            </a:r>
            <a:r>
              <a:rPr lang="en-GB"/>
              <a:t>, community members will have the unique opportunity to engage with industry experts in real-time, ask questions, network with like-minded professionals, and even have the chance to contribute their own expertise by becoming guest speakers in future episodes.</a:t>
            </a:r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989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https://michaelsendpoint.com/intune/customize_taskbar_startmenu.html</a:t>
            </a:r>
          </a:p>
          <a:p>
            <a:endParaRPr lang="en-US" dirty="0"/>
          </a:p>
          <a:p>
            <a:r>
              <a:rPr lang="en-US" dirty="0"/>
              <a:t>https://rksolutions.nl/m365-license-assignment-report/</a:t>
            </a:r>
          </a:p>
          <a:p>
            <a:endParaRPr lang="en-US" dirty="0"/>
          </a:p>
          <a:p>
            <a:r>
              <a:rPr lang="en-US" dirty="0"/>
              <a:t>https://ourcloudnetwork.com/quickpim-a-multi-role-pim-activation-extension-for-google-chrome/</a:t>
            </a:r>
          </a:p>
          <a:p>
            <a:endParaRPr lang="en-US" dirty="0"/>
          </a:p>
          <a:p>
            <a:r>
              <a:rPr lang="en-US" dirty="0"/>
              <a:t>https://techcommunity.microsoft.com/event/microsoftintuneevents/intune-fast-lane---lets-talk-about-all-things-latency/4376201</a:t>
            </a:r>
          </a:p>
          <a:p>
            <a:endParaRPr lang="en-US" dirty="0"/>
          </a:p>
          <a:p>
            <a:r>
              <a:rPr lang="en-US" dirty="0"/>
              <a:t>https://learn.microsoft.com/en-us/entra/identity/devices/concept-tokens-microsoft-entra-id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00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https://learn.microsoft.com/en-us/entra/identity/devices/concept-tokens-microsoft-entra-id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614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087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https://learn.microsoft.com/en-us/purview/insider-risk-management</a:t>
            </a:r>
          </a:p>
          <a:p>
            <a:r>
              <a:rPr lang="en-US" dirty="0"/>
              <a:t>https://learn.microsoft.com/en-us/training/paths/m365-manage-insider-privacy-risk/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552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https://techcommunity.microsoft.com/blog/securitycopilotblog/rsa-conference-2025-security-copilot-agents-now-in-preview/4406797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634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9498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https://intothecloud.eu/p/local-admin-segmentation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797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D55E-FF9E-8509-12F6-75DBA8B5C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02D0-E5BE-DA9A-DC1A-5C3DE0251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2F52-0CE3-7A88-AC5F-8791300A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0D108-51DF-6F72-04DC-5E8B2656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89BD-86DD-E5B9-B894-4B456F3F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29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395E-D1F3-4560-ED24-BE68B60E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67835-1484-DAB6-9826-07CDCA371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783D-0F3C-5C84-D6C2-6B0EFE6F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CF22-933A-1B7C-E04C-0F98961D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CFEC1-BFAD-8470-E621-93F0AD5C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364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9191DF-2961-9A79-1070-3CD9203CC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F2E35-832B-639E-153B-291F22456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A6101-6F6C-10AC-DC5F-23A60708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E555-2A8E-C484-CC3B-79529D45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4F27-33A1-F8F7-48B6-18CBFBE3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238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C436-D1D4-7523-FFC0-A31BFCC8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A43C-0135-FD03-B69A-0EE7E7D7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E2A8-3356-2940-D5AF-3ABA56BB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8CCA4-5F70-4444-C975-50C4BC7F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F85A9-4933-58B9-FE7D-22D17935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086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E53-DF7C-CD6F-2952-D5880FF7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C830-5606-C2FA-FA62-445083FFC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22A7-5633-C6C9-9FA8-68E11239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882F-5FE2-CE81-B82E-C4AB0B5A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069D-A90B-B568-394C-A94A6143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785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BD77-7DF4-4340-04EA-EED8CB79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7EE8-1EF2-0CF6-3F5E-267D99084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D8DC-0E86-7683-C702-817A97448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52C3C-8F81-7D3F-2E16-9DC59C16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F15DC-E204-E340-C450-C0121698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5EC7A-F053-1BD9-0A0B-31140AE4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744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B7CB-1603-1198-942D-DFA7C912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B6CA-2407-13F3-DC61-13A85DEE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F2B5-EAF1-21E6-6322-FCB5D2324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ECEA7-DDAB-D20D-522C-16996C8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8792E-C24E-F5DE-6E6B-9A76907E0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403F0-1544-45F6-BCF2-215498CA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D749F-9A01-90EB-EA39-F60F2F09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0B726-3C9D-B564-9DD7-77D2FC9B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62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5D76-5653-50A0-ADBB-5A7B4B36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669B-D0F4-B547-DEA0-5AF19CA8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51176-0180-9759-29EC-6FF2C7E0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775C6-B807-1C37-40BF-2876C1FD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55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67ED3-8D3A-65B0-DFE0-136DC8F7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F7547-6007-9F74-ECA2-D6241147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5FFE-1455-579E-52D2-881F2579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1274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B390-FB4A-BD31-B5A8-EB1F2587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A41B-77C1-6A31-C520-887F6669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F0E6-A0D7-72FC-C54C-22B5A63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BC0C-3153-8E84-82DC-EAAFC41A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301D-C535-8F5C-6E59-8508E09F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5809E-8B62-702C-A40D-F6DE3393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2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E5E6-01FD-9174-9A37-5E483CB7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14744-9006-0773-D907-75DC3CFCE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95F8-7191-F819-809B-AEB5ACEB4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8ADB-CC86-4462-7EAB-B9998B2D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7649-8299-996F-5C3F-C73887AD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6EECD-3DBB-778A-859A-9CA135F9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512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20276-AC12-46ED-DD8F-B5AA6499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6C7ED-60DB-402A-909F-97219341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59A3-C0DB-AE03-0428-800448E0C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65FD5-CE81-456F-92DE-28D04CDE49C6}" type="datetimeFigureOut">
              <a:rPr lang="en-DK" smtClean="0"/>
              <a:t>05/07/2025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A24A-0FC9-056B-EF16-5E77F0C6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774E-2BAF-505F-EC91-AD9886CD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51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7137-1D1E-515D-F10C-CBA7A3810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8A95-918E-D3CB-50E7-607E1A6BF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BDABB9B7-06D6-1E6B-E497-01AAC813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3" y="-87182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08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3C59-6A12-1FD5-647D-604A7474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CIS Benchmark v4.0.0 for Intune (Win11)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13AD-606B-479B-336F-C019D05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their </a:t>
            </a:r>
            <a:r>
              <a:rPr lang="en-US" i="1" dirty="0"/>
              <a:t>best practices</a:t>
            </a:r>
            <a:r>
              <a:rPr lang="en-US" dirty="0"/>
              <a:t> for configuring Windows 11 devices using Microsoft Intune</a:t>
            </a:r>
          </a:p>
          <a:p>
            <a:r>
              <a:rPr lang="en-US" dirty="0"/>
              <a:t>Enhanced Security Recommendations to </a:t>
            </a:r>
            <a:r>
              <a:rPr lang="en-US" dirty="0" err="1"/>
              <a:t>allign</a:t>
            </a:r>
            <a:r>
              <a:rPr lang="en-US" dirty="0"/>
              <a:t> with Win11</a:t>
            </a:r>
          </a:p>
          <a:p>
            <a:r>
              <a:rPr lang="en-US" dirty="0"/>
              <a:t>Pre-configured JSON Files (</a:t>
            </a:r>
            <a:r>
              <a:rPr lang="da-DK" dirty="0"/>
              <a:t>🚀), </a:t>
            </a:r>
            <a:r>
              <a:rPr lang="da-DK" dirty="0" err="1"/>
              <a:t>easy</a:t>
            </a:r>
            <a:r>
              <a:rPr lang="da-DK" dirty="0"/>
              <a:t> import to </a:t>
            </a:r>
            <a:r>
              <a:rPr lang="da-DK" dirty="0" err="1"/>
              <a:t>Intune</a:t>
            </a:r>
            <a:endParaRPr lang="da-DK" dirty="0"/>
          </a:p>
          <a:p>
            <a:r>
              <a:rPr lang="en-US" dirty="0"/>
              <a:t>Policy-Based Configuration, recommended be configured in the tenant</a:t>
            </a:r>
          </a:p>
        </p:txBody>
      </p:sp>
    </p:spTree>
    <p:extLst>
      <p:ext uri="{BB962C8B-B14F-4D97-AF65-F5344CB8AC3E}">
        <p14:creationId xmlns:p14="http://schemas.microsoft.com/office/powerpoint/2010/main" val="326195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image is divided into two halves. The left half shows a map of Europe with country borders outlined in white against a gradient blue and purple background. The right half features a close-up view of binary code (ones and zeros) displayed on a screen, with the numbers arranged in rows and columns, illuminated by blue and pink lighting.">
            <a:extLst>
              <a:ext uri="{FF2B5EF4-FFF2-40B4-BE49-F238E27FC236}">
                <a16:creationId xmlns:a16="http://schemas.microsoft.com/office/drawing/2014/main" id="{7BD4781E-DE11-BBBD-AE09-371860E8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62" y="1991638"/>
            <a:ext cx="7047979" cy="39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087F9-0B5D-87FA-D3DD-82644BA1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inherit"/>
              </a:rPr>
              <a:t>Microsoft announces new European digital commitments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E3B43-1ACA-41B8-1829-98F29577A4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6420633" cy="47325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Massive Expansion of Cloud and AI Infrastructure</a:t>
            </a:r>
            <a:br>
              <a:rPr lang="en-US" sz="1000" dirty="0"/>
            </a:br>
            <a:r>
              <a:rPr lang="en-US" sz="1200" dirty="0"/>
              <a:t>Microsoft will expand datacenter operations in 16 countries and boost capacity by 40%, supporting local innovation, sovereignty, and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Upholding Digital Resilience in Times of Geopolitical Uncertainty</a:t>
            </a:r>
            <a:br>
              <a:rPr lang="en-US" sz="1000" dirty="0"/>
            </a:br>
            <a:r>
              <a:rPr lang="en-US" sz="1100" dirty="0"/>
              <a:t>Microsoft commits to keeping European cloud services running under European law, even in the face of foreign government pressure.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Strengthening Data Privacy and Sovereignty</a:t>
            </a:r>
            <a:br>
              <a:rPr lang="en-US" sz="1000" dirty="0"/>
            </a:br>
            <a:r>
              <a:rPr lang="en-US" sz="1000" dirty="0"/>
              <a:t>Completion of the EU Data Boundary ensures EU customers can keep all data—including support data—within the EU and EFTA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Leading in Cybersecurity Across Europe</a:t>
            </a:r>
            <a:br>
              <a:rPr lang="en-US" sz="1000" dirty="0"/>
            </a:br>
            <a:r>
              <a:rPr lang="en-US" sz="1000" dirty="0"/>
              <a:t>Microsoft will appoint a Deputy CISO for Europe, comply with new EU cybersecurity laws, and provide continued support for national resilience.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Fueling Economic Competitiveness and Open Source Innovation</a:t>
            </a:r>
            <a:br>
              <a:rPr lang="en-US" sz="1000" dirty="0"/>
            </a:br>
            <a:r>
              <a:rPr lang="en-US" sz="1000" dirty="0"/>
              <a:t>Through open AI platforms and support for startups, Microsoft enables growth and choice in Europe’s digital economy.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26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5EE5-2F32-DD14-0FFB-5FB26DEA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inherit"/>
              </a:rPr>
              <a:t>Getting started with LAPS by Joël Prins </a:t>
            </a:r>
            <a:r>
              <a:rPr lang="da-DK" b="1" i="0" dirty="0">
                <a:effectLst/>
                <a:latin typeface="inherit"/>
              </a:rPr>
              <a:t>❤️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E3E92E-344A-4AD5-4756-1DEA381DD9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22" y="1399667"/>
            <a:ext cx="65247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ël Prins">
            <a:extLst>
              <a:ext uri="{FF2B5EF4-FFF2-40B4-BE49-F238E27FC236}">
                <a16:creationId xmlns:a16="http://schemas.microsoft.com/office/drawing/2014/main" id="{7E198483-02EF-7B4B-D8D0-C06C1991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179" y="4903938"/>
            <a:ext cx="1694135" cy="16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15AD2-A812-835B-2390-C22CB38EDF53}"/>
              </a:ext>
            </a:extLst>
          </p:cNvPr>
          <p:cNvSpPr txBox="1"/>
          <p:nvPr/>
        </p:nvSpPr>
        <p:spPr>
          <a:xfrm>
            <a:off x="838200" y="1499550"/>
            <a:ext cx="53674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Modern Admin Control: With Endpoint Privilege </a:t>
            </a:r>
            <a:r>
              <a:rPr lang="en-US" sz="1400" dirty="0"/>
              <a:t>Management and the right Intune setup, local admin rights are no longer essential by default—but still need tight control.</a:t>
            </a:r>
          </a:p>
          <a:p>
            <a:endParaRPr lang="en-US" sz="1400" dirty="0"/>
          </a:p>
          <a:p>
            <a:r>
              <a:rPr lang="en-US" sz="1400" b="1" dirty="0"/>
              <a:t>Structured Group Management</a:t>
            </a:r>
            <a:endParaRPr lang="en-US" sz="1400" dirty="0"/>
          </a:p>
          <a:p>
            <a:r>
              <a:rPr lang="en-US" sz="1400" dirty="0"/>
              <a:t>Device and user groups (dynamic and static) are the backbone of this setup, supporting a “secure by default” approach and simplifying admin assignment.</a:t>
            </a:r>
          </a:p>
          <a:p>
            <a:endParaRPr lang="en-US" sz="1400" dirty="0"/>
          </a:p>
          <a:p>
            <a:r>
              <a:rPr lang="en-US" sz="1400" b="1" dirty="0"/>
              <a:t>Entra Integration </a:t>
            </a:r>
          </a:p>
          <a:p>
            <a:r>
              <a:rPr lang="en-US" sz="1400" dirty="0"/>
              <a:t>Scoped admin access ensures only the device owner gets local admin rights during setup, reducing lateral movement risk and preventing Global Admins from being added.</a:t>
            </a:r>
          </a:p>
          <a:p>
            <a:endParaRPr lang="en-US" sz="1400" dirty="0"/>
          </a:p>
          <a:p>
            <a:r>
              <a:rPr lang="en-US" sz="1400" b="1" dirty="0"/>
              <a:t>Granular Control via Intune</a:t>
            </a:r>
          </a:p>
          <a:p>
            <a:r>
              <a:rPr lang="en-US" sz="1400" dirty="0"/>
              <a:t>Local user group membership policies using Replace actions provide consistent and secure admin assignments across devices.</a:t>
            </a:r>
          </a:p>
          <a:p>
            <a:endParaRPr lang="en-US" sz="1400" dirty="0"/>
          </a:p>
          <a:p>
            <a:r>
              <a:rPr lang="en-US" sz="1400" b="1" dirty="0"/>
              <a:t>Security Enhancements</a:t>
            </a:r>
          </a:p>
          <a:p>
            <a:r>
              <a:rPr lang="en-US" sz="1400" dirty="0"/>
              <a:t>Leverage LAPS with randomized account names, disable default Administrator, and enable Config Refresh to tighten control without losing manageability.</a:t>
            </a:r>
          </a:p>
        </p:txBody>
      </p:sp>
    </p:spTree>
    <p:extLst>
      <p:ext uri="{BB962C8B-B14F-4D97-AF65-F5344CB8AC3E}">
        <p14:creationId xmlns:p14="http://schemas.microsoft.com/office/powerpoint/2010/main" val="86700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D18F-71A9-322E-7156-67DF18CC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Deprecations by Katos </a:t>
            </a:r>
            <a:r>
              <a:rPr lang="da-DK" b="1" dirty="0"/>
              <a:t>❤️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FE7FB-2508-90F1-8681-D1606D1BB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Microsoft 365 Apps on WS 2016/2019</a:t>
            </a:r>
          </a:p>
          <a:p>
            <a:pPr lvl="1"/>
            <a:r>
              <a:rPr lang="en-US" dirty="0"/>
              <a:t>Ends Oct 2025 – Move to Windows 365 or AVD.</a:t>
            </a:r>
          </a:p>
          <a:p>
            <a:r>
              <a:rPr lang="en-US" dirty="0"/>
              <a:t>Office 365 Connectors in Teams</a:t>
            </a:r>
          </a:p>
          <a:p>
            <a:pPr lvl="1"/>
            <a:r>
              <a:rPr lang="en-US" dirty="0"/>
              <a:t>Retires end of 2025 – Use Workflows app.</a:t>
            </a:r>
          </a:p>
          <a:p>
            <a:r>
              <a:rPr lang="en-US" dirty="0"/>
              <a:t>OneNote for Windows 10</a:t>
            </a:r>
          </a:p>
          <a:p>
            <a:pPr lvl="1"/>
            <a:r>
              <a:rPr lang="en-US" dirty="0"/>
              <a:t>Ends Oct 14, 2025 – Switch to new OneNote or Loop.</a:t>
            </a:r>
          </a:p>
          <a:p>
            <a:r>
              <a:rPr lang="en-US" dirty="0"/>
              <a:t>Office 2016 &amp; 2019</a:t>
            </a:r>
          </a:p>
          <a:p>
            <a:pPr lvl="1"/>
            <a:r>
              <a:rPr lang="en-US" dirty="0"/>
              <a:t>Support ends Oct 14, 2025 – Upgrade to M365 Apps.</a:t>
            </a:r>
          </a:p>
          <a:p>
            <a:r>
              <a:rPr lang="en-US" dirty="0"/>
              <a:t>Legacy MFA &amp; SSPR Policies</a:t>
            </a:r>
          </a:p>
          <a:p>
            <a:pPr lvl="1"/>
            <a:r>
              <a:rPr lang="en-US" dirty="0"/>
              <a:t>Ends Sep 30, 2025 – Use Entra Auth Methods policy.</a:t>
            </a:r>
          </a:p>
          <a:p>
            <a:r>
              <a:rPr lang="en-US" dirty="0"/>
              <a:t>Classic Teams App</a:t>
            </a:r>
          </a:p>
          <a:p>
            <a:pPr lvl="1"/>
            <a:r>
              <a:rPr lang="en-US" dirty="0"/>
              <a:t>Ends July 1, 2025 – Move to new Teams app.</a:t>
            </a:r>
          </a:p>
        </p:txBody>
      </p:sp>
    </p:spTree>
    <p:extLst>
      <p:ext uri="{BB962C8B-B14F-4D97-AF65-F5344CB8AC3E}">
        <p14:creationId xmlns:p14="http://schemas.microsoft.com/office/powerpoint/2010/main" val="332340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BA16-533E-600C-E297-E4F3F501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Spotlights sessions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A721A-4F3C-71A6-8CE3-82EA177502FA}"/>
              </a:ext>
            </a:extLst>
          </p:cNvPr>
          <p:cNvSpPr txBox="1"/>
          <p:nvPr/>
        </p:nvSpPr>
        <p:spPr>
          <a:xfrm>
            <a:off x="419701" y="1938313"/>
            <a:ext cx="819647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OSD Cloud​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 err="1">
                <a:cs typeface="Arial"/>
              </a:rPr>
              <a:t>IntuneCD</a:t>
            </a:r>
            <a:r>
              <a:rPr lang="en-US" sz="2400" dirty="0">
                <a:cs typeface="Arial"/>
              </a:rPr>
              <a:t>​ </a:t>
            </a:r>
            <a:r>
              <a:rPr lang="en-US" sz="2400" b="1" dirty="0">
                <a:cs typeface="Arial"/>
              </a:rPr>
              <a:t>(awaiting confirmation on date)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Rudy Webinar</a:t>
            </a:r>
            <a:r>
              <a:rPr lang="en-US" sz="2400" b="1" dirty="0">
                <a:cs typeface="Arial"/>
              </a:rPr>
              <a:t> </a:t>
            </a:r>
            <a:r>
              <a:rPr lang="en-US" sz="2400" dirty="0">
                <a:cs typeface="Arial"/>
              </a:rPr>
              <a:t>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Johan </a:t>
            </a:r>
            <a:r>
              <a:rPr lang="en-US" sz="2400" dirty="0" err="1">
                <a:cs typeface="Arial"/>
              </a:rPr>
              <a:t>Arwidmark</a:t>
            </a:r>
            <a:r>
              <a:rPr lang="en-US" sz="2400" dirty="0">
                <a:cs typeface="Arial"/>
              </a:rPr>
              <a:t> 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 err="1">
                <a:cs typeface="Arial"/>
              </a:rPr>
              <a:t>Purav</a:t>
            </a:r>
            <a:r>
              <a:rPr lang="en-US" sz="2400" b="1" dirty="0">
                <a:cs typeface="Arial"/>
              </a:rPr>
              <a:t> (In contact)</a:t>
            </a:r>
            <a:endParaRPr lang="en-US" sz="2400" dirty="0">
              <a:cs typeface="Arial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Kelvin from CIPP ​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Andrew Taylor and EUC Toolbox</a:t>
            </a:r>
            <a:r>
              <a:rPr lang="en-US" sz="2400" b="1" dirty="0">
                <a:cs typeface="Arial"/>
              </a:rPr>
              <a:t> </a:t>
            </a:r>
            <a:br>
              <a:rPr lang="en-US" sz="2400" b="1" dirty="0">
                <a:cs typeface="Arial"/>
              </a:rPr>
            </a:br>
            <a:r>
              <a:rPr lang="en-US" sz="2400" b="1" dirty="0">
                <a:cs typeface="Arial"/>
              </a:rPr>
              <a:t>(Confirmed)</a:t>
            </a:r>
            <a:endParaRPr lang="en-US" sz="2400" dirty="0">
              <a:cs typeface="Arial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TUGI tool </a:t>
            </a:r>
            <a:r>
              <a:rPr lang="en-US" sz="2400" b="1" dirty="0">
                <a:cs typeface="Arial"/>
              </a:rPr>
              <a:t>(Confirmed)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Somesh </a:t>
            </a:r>
            <a:r>
              <a:rPr lang="en-US" sz="2400" dirty="0" err="1">
                <a:cs typeface="Arial"/>
              </a:rPr>
              <a:t>Pathek</a:t>
            </a:r>
            <a:r>
              <a:rPr lang="en-US" sz="2400" b="1" dirty="0">
                <a:cs typeface="Arial"/>
              </a:rPr>
              <a:t> (Confirmed)</a:t>
            </a:r>
            <a:endParaRPr lang="en-US" sz="2400" dirty="0">
              <a:cs typeface="Arial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sz="2400" dirty="0" err="1">
                <a:cs typeface="Arial"/>
              </a:rPr>
              <a:t>WinTuner</a:t>
            </a:r>
            <a:r>
              <a:rPr lang="en-US" sz="2400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Stephan van </a:t>
            </a:r>
            <a:r>
              <a:rPr lang="en-US" sz="2400" b="1" dirty="0" err="1">
                <a:cs typeface="Arial"/>
              </a:rPr>
              <a:t>Rooji</a:t>
            </a:r>
            <a:r>
              <a:rPr lang="en-US" sz="2400" b="1" dirty="0">
                <a:cs typeface="Arial"/>
              </a:rPr>
              <a:t> (In contact)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400" dirty="0" err="1">
                <a:cs typeface="Arial"/>
              </a:rPr>
              <a:t>IntuneCD</a:t>
            </a:r>
            <a:r>
              <a:rPr lang="en-US" sz="2400" dirty="0">
                <a:cs typeface="Arial"/>
              </a:rPr>
              <a:t> </a:t>
            </a:r>
            <a:r>
              <a:rPr lang="en-US" sz="2400" b="1" dirty="0">
                <a:cs typeface="Arial"/>
              </a:rPr>
              <a:t>Tobias (In contact)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EB975-2918-1E19-B6A3-83535FB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328" y="365125"/>
            <a:ext cx="4390656" cy="2642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157D8-6937-C19C-2CCD-D9F9A5C9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2073"/>
            <a:ext cx="5791901" cy="260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1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D572-8910-240F-9A94-CAA6B579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600" b="1" dirty="0" err="1">
                <a:latin typeface="+mn-lt"/>
              </a:rPr>
              <a:t>Upcoming</a:t>
            </a:r>
            <a:r>
              <a:rPr lang="da-DK" sz="3600" b="1" dirty="0">
                <a:latin typeface="+mn-lt"/>
              </a:rPr>
              <a:t> spotlight events! 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E390-0D87-FFFF-6EE5-78E92054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547"/>
            <a:ext cx="4614333" cy="4619096"/>
          </a:xfrm>
        </p:spPr>
        <p:txBody>
          <a:bodyPr>
            <a:normAutofit/>
          </a:bodyPr>
          <a:lstStyle/>
          <a:p>
            <a:r>
              <a:rPr lang="da-DK" sz="2000" dirty="0"/>
              <a:t>Show in discord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574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C6AD-F02C-CE31-E620-453E484C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CloudHour</a:t>
            </a:r>
            <a:r>
              <a:rPr lang="en-GB" dirty="0"/>
              <a:t>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C2A-4971-2683-6221-8B8E44B4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 of </a:t>
            </a:r>
            <a:r>
              <a:rPr lang="en-GB" dirty="0" err="1"/>
              <a:t>CloudHour</a:t>
            </a:r>
            <a:endParaRPr lang="en-GB" dirty="0"/>
          </a:p>
          <a:p>
            <a:pPr lvl="1"/>
            <a:r>
              <a:rPr lang="en-GB" dirty="0"/>
              <a:t>Round-table discussion</a:t>
            </a:r>
          </a:p>
          <a:p>
            <a:pPr lvl="1"/>
            <a:r>
              <a:rPr lang="en-GB" dirty="0"/>
              <a:t>Focus on a few key topics</a:t>
            </a:r>
          </a:p>
          <a:p>
            <a:r>
              <a:rPr lang="en-GB" dirty="0"/>
              <a:t>Why It's Important</a:t>
            </a:r>
          </a:p>
          <a:p>
            <a:pPr lvl="1"/>
            <a:r>
              <a:rPr lang="en-GB" dirty="0"/>
              <a:t>Rapid changes in cloud security and tech </a:t>
            </a:r>
          </a:p>
          <a:p>
            <a:pPr lvl="1"/>
            <a:r>
              <a:rPr lang="en-GB" dirty="0"/>
              <a:t>Stay updated and connected for growth as community</a:t>
            </a:r>
          </a:p>
          <a:p>
            <a:r>
              <a:rPr lang="en-GB" dirty="0"/>
              <a:t>How it will benefit the community</a:t>
            </a:r>
          </a:p>
          <a:p>
            <a:pPr lvl="1"/>
            <a:r>
              <a:rPr lang="en-GB" dirty="0"/>
              <a:t>Real-time engagement with hosts and community members </a:t>
            </a:r>
          </a:p>
          <a:p>
            <a:pPr lvl="1"/>
            <a:r>
              <a:rPr lang="en-GB" dirty="0"/>
              <a:t>Ask open questions and speak your opinion</a:t>
            </a:r>
          </a:p>
          <a:p>
            <a:pPr lvl="1"/>
            <a:r>
              <a:rPr lang="en-GB" dirty="0"/>
              <a:t>Opportunity to affect the next agenda</a:t>
            </a:r>
          </a:p>
        </p:txBody>
      </p:sp>
    </p:spTree>
    <p:extLst>
      <p:ext uri="{BB962C8B-B14F-4D97-AF65-F5344CB8AC3E}">
        <p14:creationId xmlns:p14="http://schemas.microsoft.com/office/powerpoint/2010/main" val="49283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A668-C6D8-C9C0-6F45-7CD940B4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prefer to not talk or be asked questions press mute 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D425-2C60-781C-2618-DDBF7BF3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mute just mute the mic  </a:t>
            </a:r>
          </a:p>
          <a:p>
            <a:r>
              <a:rPr lang="en-US" dirty="0"/>
              <a:t>If you preferer to chat press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FD9DE-3839-6A32-5CF4-8C0823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26" y="1770972"/>
            <a:ext cx="2248016" cy="501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5F332-086D-9376-0FEB-DDB76CCC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80" y="2407585"/>
            <a:ext cx="500132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3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4FAA-278F-698E-2631-8B88F32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Links to </a:t>
            </a:r>
            <a:r>
              <a:rPr lang="da-DK" dirty="0" err="1"/>
              <a:t>share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CD60-AFA8-11ED-4D56-A85EAFF41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Taskbar and Start Menu customization </a:t>
            </a:r>
            <a:r>
              <a:rPr lang="en-US" dirty="0"/>
              <a:t>by Michael Frank</a:t>
            </a:r>
          </a:p>
          <a:p>
            <a:r>
              <a:rPr lang="en-US" b="1" dirty="0"/>
              <a:t>M365 License Assignment Report </a:t>
            </a:r>
            <a:r>
              <a:rPr lang="en-US" dirty="0"/>
              <a:t>by RK Solutions</a:t>
            </a:r>
          </a:p>
          <a:p>
            <a:r>
              <a:rPr lang="en-US" b="1" dirty="0" err="1"/>
              <a:t>QuickPIM</a:t>
            </a:r>
            <a:r>
              <a:rPr lang="en-US" b="1" dirty="0"/>
              <a:t> a multi-role PIM activation </a:t>
            </a:r>
            <a:r>
              <a:rPr lang="en-US" dirty="0"/>
              <a:t>by Daniel Bradley </a:t>
            </a:r>
          </a:p>
          <a:p>
            <a:r>
              <a:rPr lang="en-US" b="1" dirty="0"/>
              <a:t>Intune 'fast lane' - Let's talk about all things </a:t>
            </a:r>
            <a:r>
              <a:rPr lang="en-US" b="1" dirty="0" err="1"/>
              <a:t>latenc</a:t>
            </a:r>
            <a:endParaRPr lang="en-US" dirty="0"/>
          </a:p>
          <a:p>
            <a:r>
              <a:rPr lang="en-US" b="1" dirty="0"/>
              <a:t>Understanding tokens in Microsoft Entra ID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894C-30B0-3E9D-7D77-39E31AF9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tokens in Microsoft Entra ID</a:t>
            </a:r>
          </a:p>
        </p:txBody>
      </p:sp>
      <p:pic>
        <p:nvPicPr>
          <p:cNvPr id="2050" name="Picture 2" descr="Screenshot of tokens evaluated by Microsoft Entra ID and other applications and services.">
            <a:extLst>
              <a:ext uri="{FF2B5EF4-FFF2-40B4-BE49-F238E27FC236}">
                <a16:creationId xmlns:a16="http://schemas.microsoft.com/office/drawing/2014/main" id="{A067A09D-13F0-776D-301A-AF4B5569AA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918" y="1825625"/>
            <a:ext cx="90321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9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7B37-DB1C-F97B-EA39-FEB9615B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Agenda</a:t>
            </a:r>
            <a:endParaRPr lang="en-DK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F43C5-F4A7-1D00-3AF3-7628C99E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State of the server 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Insider Risk 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Agent Intune / Entra 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CIS Benchmark v4.0.0 for Intune (Win11)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Microsoft announces new European digital commitments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Getting started with LAPS</a:t>
            </a:r>
          </a:p>
          <a:p>
            <a:pPr fontAlgn="base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inherit"/>
              </a:rPr>
              <a:t>Upcoming deprecations</a:t>
            </a:r>
            <a:endParaRPr lang="da-DK" dirty="0"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68221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AF10-1D30-3803-FF97-CC0AFDF0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herit"/>
              </a:rPr>
              <a:t>State of the server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F3A57-2A0C-41B2-301F-EE96EE3360CF}"/>
              </a:ext>
            </a:extLst>
          </p:cNvPr>
          <p:cNvSpPr txBox="1"/>
          <p:nvPr/>
        </p:nvSpPr>
        <p:spPr>
          <a:xfrm>
            <a:off x="835672" y="2721317"/>
            <a:ext cx="609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do you think Spotlight is going so far?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821D1-5CC7-E30F-74E1-FAE6DB15A27F}"/>
              </a:ext>
            </a:extLst>
          </p:cNvPr>
          <p:cNvSpPr txBox="1"/>
          <p:nvPr/>
        </p:nvSpPr>
        <p:spPr>
          <a:xfrm>
            <a:off x="835672" y="3969408"/>
            <a:ext cx="609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is the layout on the server?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0A18B-C15C-8299-8EC6-1873954830F7}"/>
              </a:ext>
            </a:extLst>
          </p:cNvPr>
          <p:cNvSpPr txBox="1"/>
          <p:nvPr/>
        </p:nvSpPr>
        <p:spPr>
          <a:xfrm>
            <a:off x="835672" y="4581960"/>
            <a:ext cx="609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Open Feedback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8ABB7-7FF4-45BC-ABFC-DBBDADD5C84C}"/>
              </a:ext>
            </a:extLst>
          </p:cNvPr>
          <p:cNvSpPr txBox="1"/>
          <p:nvPr/>
        </p:nvSpPr>
        <p:spPr>
          <a:xfrm>
            <a:off x="835672" y="1697720"/>
            <a:ext cx="6095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Gaming evenings could that be fun? </a:t>
            </a:r>
            <a:br>
              <a:rPr lang="en-US" sz="2400" dirty="0"/>
            </a:br>
            <a:r>
              <a:rPr lang="en-US" sz="2400" dirty="0"/>
              <a:t>(free games like, Jackbox, Among us, Golf)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59B10-8982-402E-AEE3-A54C80E603A2}"/>
              </a:ext>
            </a:extLst>
          </p:cNvPr>
          <p:cNvSpPr txBox="1"/>
          <p:nvPr/>
        </p:nvSpPr>
        <p:spPr>
          <a:xfrm>
            <a:off x="835672" y="3376158"/>
            <a:ext cx="6095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do you think </a:t>
            </a:r>
            <a:r>
              <a:rPr lang="en-US" sz="2400" dirty="0" err="1"/>
              <a:t>CloudHour</a:t>
            </a:r>
            <a:r>
              <a:rPr lang="en-US" sz="2400" dirty="0"/>
              <a:t> is going so far?</a:t>
            </a:r>
          </a:p>
        </p:txBody>
      </p:sp>
    </p:spTree>
    <p:extLst>
      <p:ext uri="{BB962C8B-B14F-4D97-AF65-F5344CB8AC3E}">
        <p14:creationId xmlns:p14="http://schemas.microsoft.com/office/powerpoint/2010/main" val="30918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E504-C011-BA17-E1D4-A2DE62B0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0" y="289969"/>
            <a:ext cx="10515600" cy="1325563"/>
          </a:xfrm>
        </p:spPr>
        <p:txBody>
          <a:bodyPr/>
          <a:lstStyle/>
          <a:p>
            <a:r>
              <a:rPr lang="en-US" b="1" dirty="0">
                <a:latin typeface="inherit"/>
              </a:rPr>
              <a:t>Insider Risk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68271-8FD7-3E61-C958-DEE00A987574}"/>
              </a:ext>
            </a:extLst>
          </p:cNvPr>
          <p:cNvSpPr txBox="1"/>
          <p:nvPr/>
        </p:nvSpPr>
        <p:spPr>
          <a:xfrm>
            <a:off x="612730" y="1545361"/>
            <a:ext cx="44200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Detects and responds to insider threats like data leaks, IP theft, and policy violations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with privacy by design: pseudonymized users, role-based access, audit logs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Microsoft 365 signals and Defender for Endpoint for real-time risk detection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policy templates, alerting, investigation tools, and optional forensic evidence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in Microsoft 365 E5 or via a 90-day trial to explore full capabilities</a:t>
            </a:r>
          </a:p>
        </p:txBody>
      </p:sp>
      <p:pic>
        <p:nvPicPr>
          <p:cNvPr id="1028" name="Picture 4" descr="Insider risk management investigation.">
            <a:extLst>
              <a:ext uri="{FF2B5EF4-FFF2-40B4-BE49-F238E27FC236}">
                <a16:creationId xmlns:a16="http://schemas.microsoft.com/office/drawing/2014/main" id="{65AFB527-1166-5A04-881F-1B6CCBE4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260" y="1473086"/>
            <a:ext cx="6778288" cy="48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0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FFA4-6FBB-AFC1-2C8C-34D99AAB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9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inherit"/>
              </a:rPr>
              <a:t>Agents, </a:t>
            </a:r>
            <a:br>
              <a:rPr lang="en-US" dirty="0">
                <a:latin typeface="inherit"/>
              </a:rPr>
            </a:br>
            <a:r>
              <a:rPr lang="en-US" sz="2800" dirty="0">
                <a:latin typeface="inherit"/>
              </a:rPr>
              <a:t>its evolving and Microsoft is pushing it forward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D9F4B1-43E8-4B00-17AC-123D6EB2FA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360" y="1690688"/>
            <a:ext cx="77485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AEB5F-CAF5-7F4C-B98E-A2EE55C21489}"/>
              </a:ext>
            </a:extLst>
          </p:cNvPr>
          <p:cNvSpPr txBox="1"/>
          <p:nvPr/>
        </p:nvSpPr>
        <p:spPr>
          <a:xfrm>
            <a:off x="288098" y="1897693"/>
            <a:ext cx="386726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Conditional Access Optimization Agent in Microsoft Entra </a:t>
            </a:r>
            <a:endParaRPr lang="en-US" dirty="0"/>
          </a:p>
          <a:p>
            <a:r>
              <a:rPr lang="en-US" sz="1100" dirty="0"/>
              <a:t>Monitors for new users or apps not covered by existing policies, identifies necessary updates to close security gaps, and recommends quick fixes for identity teams to apply with a single click.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Vulnerability Remediation Agent in Microsoft Intune</a:t>
            </a:r>
          </a:p>
          <a:p>
            <a:r>
              <a:rPr lang="en-US" sz="1100" dirty="0"/>
              <a:t>Monitors for new users or apps not covered by existing policies, identifies necessary updates to close security gaps, and recommends quick fixes for identity teams to apply with a single click.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Threat Intelligence Briefing Agent in Security Copilot</a:t>
            </a:r>
          </a:p>
          <a:p>
            <a:r>
              <a:rPr lang="en-US" sz="1100" dirty="0"/>
              <a:t>Automatically curates relevant and timely threat intelligence based on an organization’s unique attributes and cyberthreat exposure.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9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3B8E4BC8BF714095FF727759CB9EC9" ma:contentTypeVersion="6" ma:contentTypeDescription="Create a new document." ma:contentTypeScope="" ma:versionID="234575b2e52d54a9d865da20af54e63e">
  <xsd:schema xmlns:xsd="http://www.w3.org/2001/XMLSchema" xmlns:xs="http://www.w3.org/2001/XMLSchema" xmlns:p="http://schemas.microsoft.com/office/2006/metadata/properties" xmlns:ns2="1c9f4e6d-47da-45df-85b2-b6d13a0a0f3c" xmlns:ns3="5d9f163f-7ba6-4563-80ff-62d170e7269c" targetNamespace="http://schemas.microsoft.com/office/2006/metadata/properties" ma:root="true" ma:fieldsID="2c0ceaca4b60547646f6e33c393e6d0c" ns2:_="" ns3:_="">
    <xsd:import namespace="1c9f4e6d-47da-45df-85b2-b6d13a0a0f3c"/>
    <xsd:import namespace="5d9f163f-7ba6-4563-80ff-62d170e726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f4e6d-47da-45df-85b2-b6d13a0a0f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f163f-7ba6-4563-80ff-62d170e726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24DCB3-70BA-4A1C-9191-3483657A5C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F86EE4-AC20-4A72-B0CD-E6F06352871F}">
  <ds:schemaRefs>
    <ds:schemaRef ds:uri="1c9f4e6d-47da-45df-85b2-b6d13a0a0f3c"/>
    <ds:schemaRef ds:uri="5d9f163f-7ba6-4563-80ff-62d170e726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8BFB1C-ADB1-4957-A538-B92F59D18CCA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5d9f163f-7ba6-4563-80ff-62d170e7269c"/>
    <ds:schemaRef ds:uri="http://schemas.microsoft.com/office/infopath/2007/PartnerControls"/>
    <ds:schemaRef ds:uri="http://schemas.openxmlformats.org/package/2006/metadata/core-properties"/>
    <ds:schemaRef ds:uri="1c9f4e6d-47da-45df-85b2-b6d13a0a0f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1183</Words>
  <Application>Microsoft Office PowerPoint</Application>
  <PresentationFormat>Widescreen</PresentationFormat>
  <Paragraphs>134</Paragraphs>
  <Slides>15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Arial,Sans-Serif</vt:lpstr>
      <vt:lpstr>Calibri</vt:lpstr>
      <vt:lpstr>Calibri Light</vt:lpstr>
      <vt:lpstr>inherit</vt:lpstr>
      <vt:lpstr>Office Theme</vt:lpstr>
      <vt:lpstr>PowerPoint Presentation</vt:lpstr>
      <vt:lpstr>What is CloudHour?</vt:lpstr>
      <vt:lpstr>If you prefer to not talk or be asked questions press mute </vt:lpstr>
      <vt:lpstr>Links to share</vt:lpstr>
      <vt:lpstr>Understanding tokens in Microsoft Entra ID</vt:lpstr>
      <vt:lpstr>Agenda</vt:lpstr>
      <vt:lpstr>State of the server </vt:lpstr>
      <vt:lpstr>Insider Risk </vt:lpstr>
      <vt:lpstr>Agents,  its evolving and Microsoft is pushing it forward</vt:lpstr>
      <vt:lpstr>CIS Benchmark v4.0.0 for Intune (Win11)</vt:lpstr>
      <vt:lpstr>Microsoft announces new European digital commitments</vt:lpstr>
      <vt:lpstr>Getting started with LAPS by Joël Prins ❤️</vt:lpstr>
      <vt:lpstr>Deprecations by Katos ❤️</vt:lpstr>
      <vt:lpstr>Spotlights sessions</vt:lpstr>
      <vt:lpstr>Upcoming spotlight events!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Bøgvad</dc:creator>
  <cp:lastModifiedBy>Jonas Bøgvad</cp:lastModifiedBy>
  <cp:revision>473</cp:revision>
  <dcterms:created xsi:type="dcterms:W3CDTF">2023-10-04T16:57:14Z</dcterms:created>
  <dcterms:modified xsi:type="dcterms:W3CDTF">2025-05-07T18:50:15Z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0x010100A43B8E4BC8BF714095FF727759CB9EC9</vt:lpwstr>
  </property>
</Properties>
</file>